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Bebas Neue"/>
      <p:regular r:id="rId35"/>
    </p:embeddedFont>
    <p:embeddedFont>
      <p:font typeface="Proxima Nova Semibold"/>
      <p:regular r:id="rId36"/>
      <p:bold r:id="rId37"/>
      <p:boldItalic r:id="rId38"/>
    </p:embeddedFont>
    <p:embeddedFont>
      <p:font typeface="Arapey"/>
      <p:regular r:id="rId39"/>
      <p:italic r:id="rId40"/>
    </p:embeddedFont>
    <p:embeddedFont>
      <p:font typeface="Questrial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apey-italic.fntdata"/><Relationship Id="rId20" Type="http://schemas.openxmlformats.org/officeDocument/2006/relationships/slide" Target="slides/slide15.xml"/><Relationship Id="rId41" Type="http://schemas.openxmlformats.org/officeDocument/2006/relationships/font" Target="fonts/Questrial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bold.fntdata"/><Relationship Id="rId13" Type="http://schemas.openxmlformats.org/officeDocument/2006/relationships/slide" Target="slides/slide8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7.xml"/><Relationship Id="rId34" Type="http://schemas.openxmlformats.org/officeDocument/2006/relationships/font" Target="fonts/ProximaNova-boldItalic.fntdata"/><Relationship Id="rId15" Type="http://schemas.openxmlformats.org/officeDocument/2006/relationships/slide" Target="slides/slide10.xml"/><Relationship Id="rId37" Type="http://schemas.openxmlformats.org/officeDocument/2006/relationships/font" Target="fonts/ProximaNovaSemibold-bold.fntdata"/><Relationship Id="rId14" Type="http://schemas.openxmlformats.org/officeDocument/2006/relationships/slide" Target="slides/slide9.xml"/><Relationship Id="rId36" Type="http://schemas.openxmlformats.org/officeDocument/2006/relationships/font" Target="fonts/ProximaNovaSemibold-regular.fntdata"/><Relationship Id="rId17" Type="http://schemas.openxmlformats.org/officeDocument/2006/relationships/slide" Target="slides/slide12.xml"/><Relationship Id="rId39" Type="http://schemas.openxmlformats.org/officeDocument/2006/relationships/font" Target="fonts/Arapey-regular.fntdata"/><Relationship Id="rId16" Type="http://schemas.openxmlformats.org/officeDocument/2006/relationships/slide" Target="slides/slide11.xml"/><Relationship Id="rId38" Type="http://schemas.openxmlformats.org/officeDocument/2006/relationships/font" Target="fonts/ProximaNovaSemi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0d1cbdb4f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30d1cbdb4f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54dda1946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54dda1946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0d1cbdb4f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30d1cbdb4f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30d1cbdb4f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30d1cbdb4f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54dda1946d_4_2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54dda1946d_4_2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0d1cbdb4f3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0d1cbdb4f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0d1cbdb4f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30d1cbdb4f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962f3613bc_0_9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962f3613bc_0_9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30d1cbdb4f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30d1cbdb4f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0d5ee190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0d5ee190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30d1cbdb4f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30d1cbdb4f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0d1cbdb4f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0d1cbdb4f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0d5ee1903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0d5ee1903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30d1cbdb4f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30d1cbdb4f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30d1cbdb4f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30d1cbdb4f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54dda1946d_4_2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54dda1946d_4_2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0d1cbdb4f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30d1cbdb4f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54ff9c4cb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54ff9c4cb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78882" y="-691725"/>
            <a:ext cx="10244183" cy="6063142"/>
            <a:chOff x="-578882" y="-691725"/>
            <a:chExt cx="10244183" cy="6063142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78882" y="-691725"/>
              <a:ext cx="10244183" cy="1957773"/>
              <a:chOff x="-578882" y="-691725"/>
              <a:chExt cx="10244183" cy="1957773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-578882" y="-468933"/>
                <a:ext cx="1601333" cy="1512184"/>
                <a:chOff x="-578882" y="-468933"/>
                <a:chExt cx="1601333" cy="1512184"/>
              </a:xfrm>
            </p:grpSpPr>
            <p:sp>
              <p:nvSpPr>
                <p:cNvPr id="12" name="Google Shape;12;p2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" name="Google Shape;13;p2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" name="Google Shape;18;p2"/>
              <p:cNvGrpSpPr/>
              <p:nvPr/>
            </p:nvGrpSpPr>
            <p:grpSpPr>
              <a:xfrm>
                <a:off x="6240749" y="-691725"/>
                <a:ext cx="3424551" cy="1957773"/>
                <a:chOff x="6240750" y="-963012"/>
                <a:chExt cx="3424551" cy="1957773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 flipH="1" rot="10800000">
                  <a:off x="6240749" y="-779017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 flipH="1" rot="10800000">
                  <a:off x="6393149" y="-813299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 flipH="1" rot="10800000">
                  <a:off x="6488399" y="-825483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 flipH="1" rot="10800000">
                  <a:off x="6621749" y="-895045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 flipH="1" rot="10800000">
                  <a:off x="6729699" y="-963012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 flipH="1" rot="10800000">
                  <a:off x="6859874" y="-933237"/>
                  <a:ext cx="1262605" cy="1018360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 flipH="1" rot="10800000">
                  <a:off x="6923374" y="-939033"/>
                  <a:ext cx="1116430" cy="913032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 flipH="1" rot="10800000">
                  <a:off x="6969413" y="-925080"/>
                  <a:ext cx="994883" cy="794304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 flipH="1" rot="10800000">
                  <a:off x="7059899" y="-945655"/>
                  <a:ext cx="823017" cy="725979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 flipH="1" rot="10800000">
                  <a:off x="7178963" y="-894410"/>
                  <a:ext cx="624596" cy="581071"/>
                </a:xfrm>
                <a:custGeom>
                  <a:rect b="b" l="l" r="r" t="t"/>
                  <a:pathLst>
                    <a:path extrusionOk="0" h="581071" w="623038">
                      <a:moveTo>
                        <a:pt x="123548" y="542966"/>
                      </a:moveTo>
                      <a:cubicBezTo>
                        <a:pt x="118196" y="543867"/>
                        <a:pt x="112957" y="540261"/>
                        <a:pt x="109070" y="537050"/>
                      </a:cubicBezTo>
                      <a:cubicBezTo>
                        <a:pt x="102985" y="531980"/>
                        <a:pt x="97859" y="525727"/>
                        <a:pt x="93183" y="519361"/>
                      </a:cubicBezTo>
                      <a:cubicBezTo>
                        <a:pt x="81916" y="503981"/>
                        <a:pt x="72676" y="487305"/>
                        <a:pt x="63832" y="470461"/>
                      </a:cubicBezTo>
                      <a:cubicBezTo>
                        <a:pt x="42536" y="429842"/>
                        <a:pt x="20396" y="388773"/>
                        <a:pt x="13016" y="342971"/>
                      </a:cubicBezTo>
                      <a:cubicBezTo>
                        <a:pt x="8791" y="316831"/>
                        <a:pt x="11439" y="289902"/>
                        <a:pt x="16791" y="264100"/>
                      </a:cubicBezTo>
                      <a:cubicBezTo>
                        <a:pt x="19269" y="252213"/>
                        <a:pt x="22086" y="239876"/>
                        <a:pt x="27157" y="228834"/>
                      </a:cubicBezTo>
                      <a:cubicBezTo>
                        <a:pt x="32396" y="217397"/>
                        <a:pt x="39889" y="207144"/>
                        <a:pt x="48226" y="197736"/>
                      </a:cubicBezTo>
                      <a:cubicBezTo>
                        <a:pt x="65522" y="178356"/>
                        <a:pt x="85972" y="162075"/>
                        <a:pt x="104168" y="143597"/>
                      </a:cubicBezTo>
                      <a:cubicBezTo>
                        <a:pt x="127097" y="120386"/>
                        <a:pt x="150139" y="97288"/>
                        <a:pt x="172617" y="73627"/>
                      </a:cubicBezTo>
                      <a:cubicBezTo>
                        <a:pt x="189913" y="55430"/>
                        <a:pt x="206363" y="33910"/>
                        <a:pt x="228728" y="21572"/>
                      </a:cubicBezTo>
                      <a:cubicBezTo>
                        <a:pt x="249573" y="10079"/>
                        <a:pt x="274305" y="10079"/>
                        <a:pt x="297403" y="11713"/>
                      </a:cubicBezTo>
                      <a:cubicBezTo>
                        <a:pt x="348894" y="15319"/>
                        <a:pt x="399710" y="33121"/>
                        <a:pt x="443201" y="60782"/>
                      </a:cubicBezTo>
                      <a:cubicBezTo>
                        <a:pt x="464553" y="74359"/>
                        <a:pt x="484045" y="90640"/>
                        <a:pt x="500721" y="109682"/>
                      </a:cubicBezTo>
                      <a:cubicBezTo>
                        <a:pt x="518974" y="130470"/>
                        <a:pt x="536156" y="152160"/>
                        <a:pt x="551311" y="175314"/>
                      </a:cubicBezTo>
                      <a:cubicBezTo>
                        <a:pt x="578240" y="216552"/>
                        <a:pt x="598802" y="262748"/>
                        <a:pt x="606915" y="311536"/>
                      </a:cubicBezTo>
                      <a:cubicBezTo>
                        <a:pt x="614070" y="354520"/>
                        <a:pt x="613056" y="398688"/>
                        <a:pt x="605788" y="441616"/>
                      </a:cubicBezTo>
                      <a:cubicBezTo>
                        <a:pt x="598802" y="482967"/>
                        <a:pt x="584831" y="525332"/>
                        <a:pt x="557113" y="557557"/>
                      </a:cubicBezTo>
                      <a:cubicBezTo>
                        <a:pt x="550860" y="564824"/>
                        <a:pt x="543931" y="572204"/>
                        <a:pt x="536213" y="577894"/>
                      </a:cubicBezTo>
                      <a:cubicBezTo>
                        <a:pt x="534523" y="579134"/>
                        <a:pt x="536213" y="582007"/>
                        <a:pt x="537903" y="580767"/>
                      </a:cubicBezTo>
                      <a:cubicBezTo>
                        <a:pt x="546071" y="574739"/>
                        <a:pt x="553790" y="568655"/>
                        <a:pt x="560775" y="561219"/>
                      </a:cubicBezTo>
                      <a:cubicBezTo>
                        <a:pt x="567874" y="553669"/>
                        <a:pt x="574183" y="545388"/>
                        <a:pt x="579873" y="536712"/>
                      </a:cubicBezTo>
                      <a:cubicBezTo>
                        <a:pt x="591873" y="518459"/>
                        <a:pt x="601112" y="498009"/>
                        <a:pt x="607704" y="477165"/>
                      </a:cubicBezTo>
                      <a:cubicBezTo>
                        <a:pt x="621562" y="433335"/>
                        <a:pt x="625393" y="386350"/>
                        <a:pt x="621731" y="340661"/>
                      </a:cubicBezTo>
                      <a:cubicBezTo>
                        <a:pt x="620041" y="319479"/>
                        <a:pt x="616717" y="298297"/>
                        <a:pt x="611027" y="277846"/>
                      </a:cubicBezTo>
                      <a:cubicBezTo>
                        <a:pt x="603816" y="251763"/>
                        <a:pt x="593112" y="226467"/>
                        <a:pt x="580437" y="202581"/>
                      </a:cubicBezTo>
                      <a:cubicBezTo>
                        <a:pt x="567141" y="177511"/>
                        <a:pt x="551142" y="154019"/>
                        <a:pt x="533621" y="131766"/>
                      </a:cubicBezTo>
                      <a:cubicBezTo>
                        <a:pt x="516720" y="110358"/>
                        <a:pt x="498974" y="89514"/>
                        <a:pt x="477735" y="72275"/>
                      </a:cubicBezTo>
                      <a:cubicBezTo>
                        <a:pt x="435990" y="38360"/>
                        <a:pt x="385062" y="15093"/>
                        <a:pt x="332218" y="5234"/>
                      </a:cubicBezTo>
                      <a:cubicBezTo>
                        <a:pt x="306698" y="446"/>
                        <a:pt x="279375" y="-2033"/>
                        <a:pt x="253516" y="2080"/>
                      </a:cubicBezTo>
                      <a:cubicBezTo>
                        <a:pt x="229742" y="5854"/>
                        <a:pt x="210588" y="18924"/>
                        <a:pt x="193800" y="35600"/>
                      </a:cubicBezTo>
                      <a:cubicBezTo>
                        <a:pt x="182927" y="46416"/>
                        <a:pt x="172617" y="57853"/>
                        <a:pt x="161913" y="68894"/>
                      </a:cubicBezTo>
                      <a:cubicBezTo>
                        <a:pt x="150195" y="81007"/>
                        <a:pt x="138421" y="93063"/>
                        <a:pt x="126590" y="105063"/>
                      </a:cubicBezTo>
                      <a:cubicBezTo>
                        <a:pt x="114872" y="116949"/>
                        <a:pt x="103211" y="128893"/>
                        <a:pt x="91380" y="140723"/>
                      </a:cubicBezTo>
                      <a:cubicBezTo>
                        <a:pt x="82085" y="150019"/>
                        <a:pt x="72226" y="158695"/>
                        <a:pt x="62592" y="167652"/>
                      </a:cubicBezTo>
                      <a:cubicBezTo>
                        <a:pt x="43269" y="185624"/>
                        <a:pt x="24002" y="205285"/>
                        <a:pt x="14537" y="230467"/>
                      </a:cubicBezTo>
                      <a:cubicBezTo>
                        <a:pt x="9974" y="242523"/>
                        <a:pt x="7045" y="255255"/>
                        <a:pt x="4735" y="267931"/>
                      </a:cubicBezTo>
                      <a:cubicBezTo>
                        <a:pt x="2200" y="281734"/>
                        <a:pt x="453" y="295705"/>
                        <a:pt x="59" y="309733"/>
                      </a:cubicBezTo>
                      <a:cubicBezTo>
                        <a:pt x="-730" y="339309"/>
                        <a:pt x="6481" y="368773"/>
                        <a:pt x="17354" y="396153"/>
                      </a:cubicBezTo>
                      <a:cubicBezTo>
                        <a:pt x="23100" y="410631"/>
                        <a:pt x="29748" y="424884"/>
                        <a:pt x="37748" y="438292"/>
                      </a:cubicBezTo>
                      <a:cubicBezTo>
                        <a:pt x="41241" y="444151"/>
                        <a:pt x="44734" y="450067"/>
                        <a:pt x="48057" y="456039"/>
                      </a:cubicBezTo>
                      <a:cubicBezTo>
                        <a:pt x="57071" y="472264"/>
                        <a:pt x="66648" y="488319"/>
                        <a:pt x="77183" y="503587"/>
                      </a:cubicBezTo>
                      <a:cubicBezTo>
                        <a:pt x="86479" y="517107"/>
                        <a:pt x="96281" y="532543"/>
                        <a:pt x="110197" y="541782"/>
                      </a:cubicBezTo>
                      <a:cubicBezTo>
                        <a:pt x="114309" y="544487"/>
                        <a:pt x="119098" y="546571"/>
                        <a:pt x="124112" y="545613"/>
                      </a:cubicBezTo>
                      <a:cubicBezTo>
                        <a:pt x="125689" y="545275"/>
                        <a:pt x="125013" y="542966"/>
                        <a:pt x="123436" y="543247"/>
                      </a:cubicBezTo>
                      <a:lnTo>
                        <a:pt x="123436" y="543247"/>
                      </a:lnTo>
                      <a:lnTo>
                        <a:pt x="123548" y="54296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 flipH="1" rot="10800000">
                  <a:off x="7234524" y="-808562"/>
                  <a:ext cx="492205" cy="414260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 flipH="1" rot="10800000">
                  <a:off x="7315488" y="-795697"/>
                  <a:ext cx="330439" cy="326783"/>
                </a:xfrm>
                <a:custGeom>
                  <a:rect b="b" l="l" r="r" t="t"/>
                  <a:pathLst>
                    <a:path extrusionOk="0" h="326783" w="329615">
                      <a:moveTo>
                        <a:pt x="66332" y="324014"/>
                      </a:moveTo>
                      <a:cubicBezTo>
                        <a:pt x="45488" y="309929"/>
                        <a:pt x="34502" y="283508"/>
                        <a:pt x="26615" y="260579"/>
                      </a:cubicBezTo>
                      <a:cubicBezTo>
                        <a:pt x="18334" y="236523"/>
                        <a:pt x="12588" y="210946"/>
                        <a:pt x="10221" y="185595"/>
                      </a:cubicBezTo>
                      <a:cubicBezTo>
                        <a:pt x="7292" y="153483"/>
                        <a:pt x="12419" y="119963"/>
                        <a:pt x="22277" y="89372"/>
                      </a:cubicBezTo>
                      <a:cubicBezTo>
                        <a:pt x="25827" y="78218"/>
                        <a:pt x="30334" y="65655"/>
                        <a:pt x="37207" y="56697"/>
                      </a:cubicBezTo>
                      <a:cubicBezTo>
                        <a:pt x="42728" y="49430"/>
                        <a:pt x="49713" y="43683"/>
                        <a:pt x="57150" y="38782"/>
                      </a:cubicBezTo>
                      <a:cubicBezTo>
                        <a:pt x="75346" y="26839"/>
                        <a:pt x="96529" y="20022"/>
                        <a:pt x="117711" y="15740"/>
                      </a:cubicBezTo>
                      <a:cubicBezTo>
                        <a:pt x="140697" y="11121"/>
                        <a:pt x="164471" y="9769"/>
                        <a:pt x="187794" y="11797"/>
                      </a:cubicBezTo>
                      <a:cubicBezTo>
                        <a:pt x="207962" y="13543"/>
                        <a:pt x="228919" y="17881"/>
                        <a:pt x="246496" y="27797"/>
                      </a:cubicBezTo>
                      <a:cubicBezTo>
                        <a:pt x="268749" y="40359"/>
                        <a:pt x="282495" y="66105"/>
                        <a:pt x="292242" y="89541"/>
                      </a:cubicBezTo>
                      <a:cubicBezTo>
                        <a:pt x="304072" y="118048"/>
                        <a:pt x="310044" y="148863"/>
                        <a:pt x="314945" y="179229"/>
                      </a:cubicBezTo>
                      <a:cubicBezTo>
                        <a:pt x="317311" y="193876"/>
                        <a:pt x="318607" y="208524"/>
                        <a:pt x="318551" y="223396"/>
                      </a:cubicBezTo>
                      <a:cubicBezTo>
                        <a:pt x="318551" y="236917"/>
                        <a:pt x="317311" y="251001"/>
                        <a:pt x="312128" y="263677"/>
                      </a:cubicBezTo>
                      <a:cubicBezTo>
                        <a:pt x="309537" y="269987"/>
                        <a:pt x="306326" y="275958"/>
                        <a:pt x="301875" y="281141"/>
                      </a:cubicBezTo>
                      <a:cubicBezTo>
                        <a:pt x="300072" y="283282"/>
                        <a:pt x="302889" y="286212"/>
                        <a:pt x="304974" y="284240"/>
                      </a:cubicBezTo>
                      <a:cubicBezTo>
                        <a:pt x="327227" y="262945"/>
                        <a:pt x="331395" y="231903"/>
                        <a:pt x="329029" y="202552"/>
                      </a:cubicBezTo>
                      <a:cubicBezTo>
                        <a:pt x="327790" y="187341"/>
                        <a:pt x="325142" y="172300"/>
                        <a:pt x="322156" y="157370"/>
                      </a:cubicBezTo>
                      <a:cubicBezTo>
                        <a:pt x="319058" y="141821"/>
                        <a:pt x="316072" y="126216"/>
                        <a:pt x="311396" y="111006"/>
                      </a:cubicBezTo>
                      <a:cubicBezTo>
                        <a:pt x="306100" y="93767"/>
                        <a:pt x="299227" y="76866"/>
                        <a:pt x="290270" y="61204"/>
                      </a:cubicBezTo>
                      <a:cubicBezTo>
                        <a:pt x="283397" y="49092"/>
                        <a:pt x="275284" y="36360"/>
                        <a:pt x="264468" y="27290"/>
                      </a:cubicBezTo>
                      <a:cubicBezTo>
                        <a:pt x="248468" y="13881"/>
                        <a:pt x="227624" y="7065"/>
                        <a:pt x="207343" y="3516"/>
                      </a:cubicBezTo>
                      <a:cubicBezTo>
                        <a:pt x="183062" y="-766"/>
                        <a:pt x="158048" y="-991"/>
                        <a:pt x="133598" y="2051"/>
                      </a:cubicBezTo>
                      <a:cubicBezTo>
                        <a:pt x="109712" y="5093"/>
                        <a:pt x="85994" y="11008"/>
                        <a:pt x="64417" y="21994"/>
                      </a:cubicBezTo>
                      <a:cubicBezTo>
                        <a:pt x="46446" y="31120"/>
                        <a:pt x="29883" y="44359"/>
                        <a:pt x="21432" y="63063"/>
                      </a:cubicBezTo>
                      <a:cubicBezTo>
                        <a:pt x="7461" y="94217"/>
                        <a:pt x="532" y="129484"/>
                        <a:pt x="25" y="163511"/>
                      </a:cubicBezTo>
                      <a:cubicBezTo>
                        <a:pt x="-426" y="191003"/>
                        <a:pt x="5377" y="218326"/>
                        <a:pt x="13940" y="244354"/>
                      </a:cubicBezTo>
                      <a:cubicBezTo>
                        <a:pt x="18446" y="257987"/>
                        <a:pt x="23517" y="271677"/>
                        <a:pt x="30277" y="284409"/>
                      </a:cubicBezTo>
                      <a:cubicBezTo>
                        <a:pt x="36249" y="295733"/>
                        <a:pt x="43066" y="307056"/>
                        <a:pt x="52079" y="316296"/>
                      </a:cubicBezTo>
                      <a:cubicBezTo>
                        <a:pt x="55854" y="320239"/>
                        <a:pt x="60136" y="323732"/>
                        <a:pt x="64811" y="326548"/>
                      </a:cubicBezTo>
                      <a:cubicBezTo>
                        <a:pt x="66445" y="327563"/>
                        <a:pt x="67854" y="325028"/>
                        <a:pt x="66276" y="324014"/>
                      </a:cubicBezTo>
                      <a:lnTo>
                        <a:pt x="66276" y="324014"/>
                      </a:lnTo>
                      <a:lnTo>
                        <a:pt x="66332" y="32401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 flipH="1" rot="10800000">
                  <a:off x="7385338" y="-781641"/>
                  <a:ext cx="204733" cy="222239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flipH="1" rot="10800000">
                  <a:off x="8166388" y="-875848"/>
                  <a:ext cx="1388704" cy="1468971"/>
                </a:xfrm>
                <a:custGeom>
                  <a:rect b="b" l="l" r="r" t="t"/>
                  <a:pathLst>
                    <a:path extrusionOk="0" h="1468971" w="1388704">
                      <a:moveTo>
                        <a:pt x="7145" y="1467683"/>
                      </a:moveTo>
                      <a:cubicBezTo>
                        <a:pt x="-10038" y="1391911"/>
                        <a:pt x="29341" y="1319518"/>
                        <a:pt x="45848" y="1247239"/>
                      </a:cubicBezTo>
                      <a:cubicBezTo>
                        <a:pt x="53848" y="1212310"/>
                        <a:pt x="56721" y="1175691"/>
                        <a:pt x="46073" y="1140988"/>
                      </a:cubicBezTo>
                      <a:cubicBezTo>
                        <a:pt x="38580" y="1116538"/>
                        <a:pt x="27313" y="1092764"/>
                        <a:pt x="24440" y="1067131"/>
                      </a:cubicBezTo>
                      <a:cubicBezTo>
                        <a:pt x="23144" y="1055695"/>
                        <a:pt x="23482" y="1043132"/>
                        <a:pt x="30186" y="1033329"/>
                      </a:cubicBezTo>
                      <a:cubicBezTo>
                        <a:pt x="38524" y="1021104"/>
                        <a:pt x="53960" y="1016992"/>
                        <a:pt x="67819" y="1014795"/>
                      </a:cubicBezTo>
                      <a:cubicBezTo>
                        <a:pt x="111085" y="1007978"/>
                        <a:pt x="154577" y="1024935"/>
                        <a:pt x="195928" y="1035301"/>
                      </a:cubicBezTo>
                      <a:cubicBezTo>
                        <a:pt x="238913" y="1046061"/>
                        <a:pt x="284038" y="1048709"/>
                        <a:pt x="328206" y="1048653"/>
                      </a:cubicBezTo>
                      <a:cubicBezTo>
                        <a:pt x="373839" y="1048597"/>
                        <a:pt x="419640" y="1044709"/>
                        <a:pt x="464709" y="1037667"/>
                      </a:cubicBezTo>
                      <a:cubicBezTo>
                        <a:pt x="539411" y="1026006"/>
                        <a:pt x="593945" y="971528"/>
                        <a:pt x="639690" y="915417"/>
                      </a:cubicBezTo>
                      <a:cubicBezTo>
                        <a:pt x="688365" y="855700"/>
                        <a:pt x="741152" y="794970"/>
                        <a:pt x="770053" y="722577"/>
                      </a:cubicBezTo>
                      <a:cubicBezTo>
                        <a:pt x="786278" y="681959"/>
                        <a:pt x="791291" y="639876"/>
                        <a:pt x="793263" y="596497"/>
                      </a:cubicBezTo>
                      <a:cubicBezTo>
                        <a:pt x="794277" y="574356"/>
                        <a:pt x="794559" y="552047"/>
                        <a:pt x="798953" y="530189"/>
                      </a:cubicBezTo>
                      <a:cubicBezTo>
                        <a:pt x="802671" y="511767"/>
                        <a:pt x="809037" y="494133"/>
                        <a:pt x="816812" y="477063"/>
                      </a:cubicBezTo>
                      <a:cubicBezTo>
                        <a:pt x="834164" y="438980"/>
                        <a:pt x="853656" y="401798"/>
                        <a:pt x="871684" y="363996"/>
                      </a:cubicBezTo>
                      <a:cubicBezTo>
                        <a:pt x="890218" y="325124"/>
                        <a:pt x="908753" y="286252"/>
                        <a:pt x="928978" y="248225"/>
                      </a:cubicBezTo>
                      <a:cubicBezTo>
                        <a:pt x="939231" y="229014"/>
                        <a:pt x="949879" y="209972"/>
                        <a:pt x="961202" y="191381"/>
                      </a:cubicBezTo>
                      <a:cubicBezTo>
                        <a:pt x="971962" y="173635"/>
                        <a:pt x="982835" y="155382"/>
                        <a:pt x="996356" y="139552"/>
                      </a:cubicBezTo>
                      <a:cubicBezTo>
                        <a:pt x="1020468" y="111327"/>
                        <a:pt x="1052129" y="90821"/>
                        <a:pt x="1085368" y="74990"/>
                      </a:cubicBezTo>
                      <a:cubicBezTo>
                        <a:pt x="1159901" y="39442"/>
                        <a:pt x="1243279" y="22316"/>
                        <a:pt x="1324854" y="12851"/>
                      </a:cubicBezTo>
                      <a:cubicBezTo>
                        <a:pt x="1345191" y="10485"/>
                        <a:pt x="1365585" y="8288"/>
                        <a:pt x="1385979" y="6091"/>
                      </a:cubicBezTo>
                      <a:cubicBezTo>
                        <a:pt x="1389528" y="5696"/>
                        <a:pt x="1389697" y="626"/>
                        <a:pt x="1385979" y="457"/>
                      </a:cubicBezTo>
                      <a:cubicBezTo>
                        <a:pt x="1343050" y="-1627"/>
                        <a:pt x="1300404" y="3668"/>
                        <a:pt x="1258151" y="11217"/>
                      </a:cubicBezTo>
                      <a:cubicBezTo>
                        <a:pt x="1216463" y="18654"/>
                        <a:pt x="1175224" y="28963"/>
                        <a:pt x="1135226" y="42822"/>
                      </a:cubicBezTo>
                      <a:cubicBezTo>
                        <a:pt x="1100071" y="54991"/>
                        <a:pt x="1065368" y="69920"/>
                        <a:pt x="1034608" y="90990"/>
                      </a:cubicBezTo>
                      <a:cubicBezTo>
                        <a:pt x="1019172" y="101525"/>
                        <a:pt x="1004694" y="113581"/>
                        <a:pt x="992131" y="127496"/>
                      </a:cubicBezTo>
                      <a:cubicBezTo>
                        <a:pt x="978836" y="142200"/>
                        <a:pt x="968131" y="159044"/>
                        <a:pt x="957653" y="175832"/>
                      </a:cubicBezTo>
                      <a:cubicBezTo>
                        <a:pt x="911175" y="250084"/>
                        <a:pt x="875852" y="330476"/>
                        <a:pt x="837656" y="409122"/>
                      </a:cubicBezTo>
                      <a:cubicBezTo>
                        <a:pt x="820586" y="444332"/>
                        <a:pt x="800136" y="479148"/>
                        <a:pt x="790672" y="517457"/>
                      </a:cubicBezTo>
                      <a:cubicBezTo>
                        <a:pt x="780080" y="560160"/>
                        <a:pt x="784531" y="604891"/>
                        <a:pt x="779010" y="648270"/>
                      </a:cubicBezTo>
                      <a:cubicBezTo>
                        <a:pt x="768306" y="732042"/>
                        <a:pt x="718392" y="800716"/>
                        <a:pt x="667013" y="864827"/>
                      </a:cubicBezTo>
                      <a:cubicBezTo>
                        <a:pt x="620705" y="922516"/>
                        <a:pt x="572988" y="989499"/>
                        <a:pt x="501159" y="1016766"/>
                      </a:cubicBezTo>
                      <a:cubicBezTo>
                        <a:pt x="481610" y="1024203"/>
                        <a:pt x="461329" y="1027301"/>
                        <a:pt x="440653" y="1030005"/>
                      </a:cubicBezTo>
                      <a:cubicBezTo>
                        <a:pt x="417274" y="1032991"/>
                        <a:pt x="393838" y="1035470"/>
                        <a:pt x="370346" y="1036822"/>
                      </a:cubicBezTo>
                      <a:cubicBezTo>
                        <a:pt x="323249" y="1039526"/>
                        <a:pt x="275137" y="1038850"/>
                        <a:pt x="228434" y="1031808"/>
                      </a:cubicBezTo>
                      <a:cubicBezTo>
                        <a:pt x="186407" y="1025442"/>
                        <a:pt x="146746" y="1008429"/>
                        <a:pt x="104325" y="1004203"/>
                      </a:cubicBezTo>
                      <a:cubicBezTo>
                        <a:pt x="75988" y="1001387"/>
                        <a:pt x="32609" y="1002513"/>
                        <a:pt x="18074" y="1032484"/>
                      </a:cubicBezTo>
                      <a:cubicBezTo>
                        <a:pt x="6919" y="1055470"/>
                        <a:pt x="15201" y="1083750"/>
                        <a:pt x="22750" y="1106567"/>
                      </a:cubicBezTo>
                      <a:cubicBezTo>
                        <a:pt x="26806" y="1118904"/>
                        <a:pt x="31595" y="1131017"/>
                        <a:pt x="35482" y="1143411"/>
                      </a:cubicBezTo>
                      <a:cubicBezTo>
                        <a:pt x="40946" y="1160875"/>
                        <a:pt x="43144" y="1179072"/>
                        <a:pt x="42693" y="1197381"/>
                      </a:cubicBezTo>
                      <a:cubicBezTo>
                        <a:pt x="41735" y="1234957"/>
                        <a:pt x="30806" y="1271407"/>
                        <a:pt x="20609" y="1307294"/>
                      </a:cubicBezTo>
                      <a:cubicBezTo>
                        <a:pt x="10469" y="1342842"/>
                        <a:pt x="1229" y="1379010"/>
                        <a:pt x="103" y="1416192"/>
                      </a:cubicBezTo>
                      <a:cubicBezTo>
                        <a:pt x="-461" y="1433769"/>
                        <a:pt x="1286" y="1451289"/>
                        <a:pt x="5624" y="1468359"/>
                      </a:cubicBezTo>
                      <a:cubicBezTo>
                        <a:pt x="5905" y="1469430"/>
                        <a:pt x="7539" y="1468979"/>
                        <a:pt x="7257" y="1467908"/>
                      </a:cubicBezTo>
                      <a:lnTo>
                        <a:pt x="7257" y="1467908"/>
                      </a:lnTo>
                      <a:lnTo>
                        <a:pt x="7145" y="14676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flipH="1" rot="10800000">
                  <a:off x="8277513" y="-850596"/>
                  <a:ext cx="1272432" cy="1383394"/>
                </a:xfrm>
                <a:custGeom>
                  <a:rect b="b" l="l" r="r" t="t"/>
                  <a:pathLst>
                    <a:path extrusionOk="0" h="1383394" w="1272432">
                      <a:moveTo>
                        <a:pt x="17671" y="1382675"/>
                      </a:moveTo>
                      <a:cubicBezTo>
                        <a:pt x="1727" y="1355690"/>
                        <a:pt x="1784" y="1322564"/>
                        <a:pt x="3699" y="1292255"/>
                      </a:cubicBezTo>
                      <a:cubicBezTo>
                        <a:pt x="5558" y="1261777"/>
                        <a:pt x="11023" y="1231581"/>
                        <a:pt x="12938" y="1201103"/>
                      </a:cubicBezTo>
                      <a:cubicBezTo>
                        <a:pt x="15023" y="1167582"/>
                        <a:pt x="10797" y="1130795"/>
                        <a:pt x="25952" y="1099697"/>
                      </a:cubicBezTo>
                      <a:cubicBezTo>
                        <a:pt x="32374" y="1086515"/>
                        <a:pt x="41895" y="1074853"/>
                        <a:pt x="54684" y="1067473"/>
                      </a:cubicBezTo>
                      <a:cubicBezTo>
                        <a:pt x="65838" y="1061050"/>
                        <a:pt x="78683" y="1058234"/>
                        <a:pt x="91359" y="1056825"/>
                      </a:cubicBezTo>
                      <a:cubicBezTo>
                        <a:pt x="104879" y="1055360"/>
                        <a:pt x="118513" y="1055191"/>
                        <a:pt x="132090" y="1054346"/>
                      </a:cubicBezTo>
                      <a:cubicBezTo>
                        <a:pt x="147582" y="1053389"/>
                        <a:pt x="162455" y="1050572"/>
                        <a:pt x="177722" y="1048093"/>
                      </a:cubicBezTo>
                      <a:cubicBezTo>
                        <a:pt x="218228" y="1041502"/>
                        <a:pt x="259410" y="1041671"/>
                        <a:pt x="300310" y="1040431"/>
                      </a:cubicBezTo>
                      <a:cubicBezTo>
                        <a:pt x="339802" y="1039248"/>
                        <a:pt x="378167" y="1035361"/>
                        <a:pt x="416814" y="1026685"/>
                      </a:cubicBezTo>
                      <a:cubicBezTo>
                        <a:pt x="450391" y="1019192"/>
                        <a:pt x="484136" y="1011700"/>
                        <a:pt x="516642" y="1000151"/>
                      </a:cubicBezTo>
                      <a:cubicBezTo>
                        <a:pt x="548472" y="988771"/>
                        <a:pt x="578894" y="973334"/>
                        <a:pt x="604696" y="951251"/>
                      </a:cubicBezTo>
                      <a:cubicBezTo>
                        <a:pt x="631174" y="928660"/>
                        <a:pt x="653315" y="901224"/>
                        <a:pt x="672356" y="872267"/>
                      </a:cubicBezTo>
                      <a:cubicBezTo>
                        <a:pt x="691736" y="842747"/>
                        <a:pt x="707961" y="811255"/>
                        <a:pt x="722101" y="778917"/>
                      </a:cubicBezTo>
                      <a:cubicBezTo>
                        <a:pt x="737763" y="743144"/>
                        <a:pt x="747734" y="705962"/>
                        <a:pt x="755452" y="667709"/>
                      </a:cubicBezTo>
                      <a:cubicBezTo>
                        <a:pt x="759340" y="648499"/>
                        <a:pt x="762833" y="629232"/>
                        <a:pt x="766832" y="610077"/>
                      </a:cubicBezTo>
                      <a:cubicBezTo>
                        <a:pt x="770889" y="590472"/>
                        <a:pt x="776466" y="571205"/>
                        <a:pt x="780635" y="551600"/>
                      </a:cubicBezTo>
                      <a:cubicBezTo>
                        <a:pt x="784804" y="531882"/>
                        <a:pt x="787226" y="511826"/>
                        <a:pt x="791113" y="492052"/>
                      </a:cubicBezTo>
                      <a:cubicBezTo>
                        <a:pt x="795057" y="471940"/>
                        <a:pt x="801536" y="452673"/>
                        <a:pt x="807620" y="433124"/>
                      </a:cubicBezTo>
                      <a:cubicBezTo>
                        <a:pt x="828802" y="365183"/>
                        <a:pt x="842436" y="293523"/>
                        <a:pt x="874942" y="229694"/>
                      </a:cubicBezTo>
                      <a:cubicBezTo>
                        <a:pt x="889928" y="200230"/>
                        <a:pt x="909026" y="172963"/>
                        <a:pt x="933138" y="150203"/>
                      </a:cubicBezTo>
                      <a:cubicBezTo>
                        <a:pt x="958883" y="125922"/>
                        <a:pt x="989587" y="106711"/>
                        <a:pt x="1020966" y="90712"/>
                      </a:cubicBezTo>
                      <a:cubicBezTo>
                        <a:pt x="1083950" y="58656"/>
                        <a:pt x="1152117" y="41643"/>
                        <a:pt x="1219665" y="22263"/>
                      </a:cubicBezTo>
                      <a:cubicBezTo>
                        <a:pt x="1236566" y="17418"/>
                        <a:pt x="1253185" y="11559"/>
                        <a:pt x="1270086" y="6545"/>
                      </a:cubicBezTo>
                      <a:cubicBezTo>
                        <a:pt x="1274198" y="5306"/>
                        <a:pt x="1272452" y="-948"/>
                        <a:pt x="1268339" y="123"/>
                      </a:cubicBezTo>
                      <a:cubicBezTo>
                        <a:pt x="1250481" y="4742"/>
                        <a:pt x="1232453" y="8066"/>
                        <a:pt x="1214594" y="12460"/>
                      </a:cubicBezTo>
                      <a:cubicBezTo>
                        <a:pt x="1197412" y="16686"/>
                        <a:pt x="1180342" y="21418"/>
                        <a:pt x="1163272" y="26263"/>
                      </a:cubicBezTo>
                      <a:cubicBezTo>
                        <a:pt x="1128512" y="36122"/>
                        <a:pt x="1093978" y="46938"/>
                        <a:pt x="1060514" y="60572"/>
                      </a:cubicBezTo>
                      <a:cubicBezTo>
                        <a:pt x="996741" y="86543"/>
                        <a:pt x="934490" y="122767"/>
                        <a:pt x="892970" y="178934"/>
                      </a:cubicBezTo>
                      <a:cubicBezTo>
                        <a:pt x="852633" y="233468"/>
                        <a:pt x="834267" y="299213"/>
                        <a:pt x="816578" y="363662"/>
                      </a:cubicBezTo>
                      <a:cubicBezTo>
                        <a:pt x="810888" y="384224"/>
                        <a:pt x="804803" y="404731"/>
                        <a:pt x="798493" y="425125"/>
                      </a:cubicBezTo>
                      <a:cubicBezTo>
                        <a:pt x="792465" y="444617"/>
                        <a:pt x="785593" y="463940"/>
                        <a:pt x="781424" y="483996"/>
                      </a:cubicBezTo>
                      <a:cubicBezTo>
                        <a:pt x="777311" y="503714"/>
                        <a:pt x="774888" y="523713"/>
                        <a:pt x="771001" y="543488"/>
                      </a:cubicBezTo>
                      <a:cubicBezTo>
                        <a:pt x="767058" y="563600"/>
                        <a:pt x="761199" y="583317"/>
                        <a:pt x="756917" y="603373"/>
                      </a:cubicBezTo>
                      <a:cubicBezTo>
                        <a:pt x="748749" y="642133"/>
                        <a:pt x="742664" y="681399"/>
                        <a:pt x="731848" y="719539"/>
                      </a:cubicBezTo>
                      <a:cubicBezTo>
                        <a:pt x="721425" y="756214"/>
                        <a:pt x="705651" y="791142"/>
                        <a:pt x="687680" y="824663"/>
                      </a:cubicBezTo>
                      <a:cubicBezTo>
                        <a:pt x="653991" y="887365"/>
                        <a:pt x="609147" y="946237"/>
                        <a:pt x="543402" y="977222"/>
                      </a:cubicBezTo>
                      <a:cubicBezTo>
                        <a:pt x="511347" y="992320"/>
                        <a:pt x="476756" y="1001446"/>
                        <a:pt x="442391" y="1009503"/>
                      </a:cubicBezTo>
                      <a:cubicBezTo>
                        <a:pt x="404927" y="1018235"/>
                        <a:pt x="367971" y="1025840"/>
                        <a:pt x="329436" y="1028037"/>
                      </a:cubicBezTo>
                      <a:cubicBezTo>
                        <a:pt x="288086" y="1030403"/>
                        <a:pt x="246566" y="1029446"/>
                        <a:pt x="205327" y="1033389"/>
                      </a:cubicBezTo>
                      <a:cubicBezTo>
                        <a:pt x="186849" y="1035192"/>
                        <a:pt x="168877" y="1039192"/>
                        <a:pt x="150512" y="1041502"/>
                      </a:cubicBezTo>
                      <a:cubicBezTo>
                        <a:pt x="136146" y="1043361"/>
                        <a:pt x="121555" y="1043586"/>
                        <a:pt x="107133" y="1044375"/>
                      </a:cubicBezTo>
                      <a:cubicBezTo>
                        <a:pt x="81669" y="1045839"/>
                        <a:pt x="55303" y="1049614"/>
                        <a:pt x="35811" y="1067585"/>
                      </a:cubicBezTo>
                      <a:cubicBezTo>
                        <a:pt x="10967" y="1090514"/>
                        <a:pt x="5558" y="1124654"/>
                        <a:pt x="6122" y="1156879"/>
                      </a:cubicBezTo>
                      <a:cubicBezTo>
                        <a:pt x="6403" y="1173442"/>
                        <a:pt x="7474" y="1189948"/>
                        <a:pt x="6967" y="1206511"/>
                      </a:cubicBezTo>
                      <a:cubicBezTo>
                        <a:pt x="6460" y="1221553"/>
                        <a:pt x="4939" y="1236482"/>
                        <a:pt x="3474" y="1251467"/>
                      </a:cubicBezTo>
                      <a:cubicBezTo>
                        <a:pt x="544" y="1282452"/>
                        <a:pt x="-2441" y="1314283"/>
                        <a:pt x="3136" y="1345155"/>
                      </a:cubicBezTo>
                      <a:cubicBezTo>
                        <a:pt x="5558" y="1358507"/>
                        <a:pt x="9783" y="1371520"/>
                        <a:pt x="16882" y="1383126"/>
                      </a:cubicBezTo>
                      <a:cubicBezTo>
                        <a:pt x="17276" y="1383745"/>
                        <a:pt x="18178" y="1383182"/>
                        <a:pt x="17840" y="1382562"/>
                      </a:cubicBezTo>
                      <a:lnTo>
                        <a:pt x="17840" y="1382562"/>
                      </a:lnTo>
                      <a:lnTo>
                        <a:pt x="17671" y="1382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 flipH="1" rot="10800000">
                  <a:off x="8331488" y="-829408"/>
                  <a:ext cx="1230714" cy="1276481"/>
                </a:xfrm>
                <a:custGeom>
                  <a:rect b="b" l="l" r="r" t="t"/>
                  <a:pathLst>
                    <a:path extrusionOk="0" h="1276481" w="1230714">
                      <a:moveTo>
                        <a:pt x="19608" y="1274509"/>
                      </a:moveTo>
                      <a:cubicBezTo>
                        <a:pt x="8848" y="1240650"/>
                        <a:pt x="4848" y="1205271"/>
                        <a:pt x="5919" y="1169835"/>
                      </a:cubicBezTo>
                      <a:cubicBezTo>
                        <a:pt x="6426" y="1152484"/>
                        <a:pt x="8172" y="1135132"/>
                        <a:pt x="11327" y="1118062"/>
                      </a:cubicBezTo>
                      <a:cubicBezTo>
                        <a:pt x="13862" y="1104260"/>
                        <a:pt x="16792" y="1090288"/>
                        <a:pt x="23101" y="1077613"/>
                      </a:cubicBezTo>
                      <a:cubicBezTo>
                        <a:pt x="33523" y="1056655"/>
                        <a:pt x="51720" y="1043360"/>
                        <a:pt x="73748" y="1036374"/>
                      </a:cubicBezTo>
                      <a:cubicBezTo>
                        <a:pt x="87325" y="1032093"/>
                        <a:pt x="101353" y="1030008"/>
                        <a:pt x="115380" y="1027868"/>
                      </a:cubicBezTo>
                      <a:cubicBezTo>
                        <a:pt x="134535" y="1024938"/>
                        <a:pt x="153745" y="1022347"/>
                        <a:pt x="172956" y="1019980"/>
                      </a:cubicBezTo>
                      <a:cubicBezTo>
                        <a:pt x="248898" y="1010516"/>
                        <a:pt x="325177" y="1003756"/>
                        <a:pt x="400781" y="991587"/>
                      </a:cubicBezTo>
                      <a:cubicBezTo>
                        <a:pt x="437174" y="985728"/>
                        <a:pt x="473285" y="978235"/>
                        <a:pt x="509228" y="969954"/>
                      </a:cubicBezTo>
                      <a:cubicBezTo>
                        <a:pt x="540777" y="962686"/>
                        <a:pt x="572213" y="953954"/>
                        <a:pt x="601451" y="939701"/>
                      </a:cubicBezTo>
                      <a:cubicBezTo>
                        <a:pt x="629901" y="925899"/>
                        <a:pt x="654464" y="905730"/>
                        <a:pt x="678069" y="884998"/>
                      </a:cubicBezTo>
                      <a:cubicBezTo>
                        <a:pt x="698012" y="867478"/>
                        <a:pt x="716715" y="848323"/>
                        <a:pt x="731532" y="826183"/>
                      </a:cubicBezTo>
                      <a:cubicBezTo>
                        <a:pt x="747475" y="802409"/>
                        <a:pt x="758348" y="775537"/>
                        <a:pt x="764376" y="747594"/>
                      </a:cubicBezTo>
                      <a:cubicBezTo>
                        <a:pt x="771925" y="712609"/>
                        <a:pt x="770179" y="676554"/>
                        <a:pt x="768320" y="641118"/>
                      </a:cubicBezTo>
                      <a:cubicBezTo>
                        <a:pt x="766404" y="604725"/>
                        <a:pt x="764770" y="568388"/>
                        <a:pt x="772038" y="532389"/>
                      </a:cubicBezTo>
                      <a:cubicBezTo>
                        <a:pt x="779023" y="497742"/>
                        <a:pt x="791361" y="464391"/>
                        <a:pt x="804882" y="431828"/>
                      </a:cubicBezTo>
                      <a:cubicBezTo>
                        <a:pt x="818008" y="400111"/>
                        <a:pt x="832656" y="369013"/>
                        <a:pt x="845106" y="336958"/>
                      </a:cubicBezTo>
                      <a:cubicBezTo>
                        <a:pt x="856655" y="307156"/>
                        <a:pt x="867021" y="276903"/>
                        <a:pt x="878908" y="247214"/>
                      </a:cubicBezTo>
                      <a:cubicBezTo>
                        <a:pt x="891020" y="216961"/>
                        <a:pt x="904879" y="187159"/>
                        <a:pt x="923188" y="160118"/>
                      </a:cubicBezTo>
                      <a:cubicBezTo>
                        <a:pt x="941216" y="133470"/>
                        <a:pt x="964032" y="108851"/>
                        <a:pt x="989778" y="89472"/>
                      </a:cubicBezTo>
                      <a:cubicBezTo>
                        <a:pt x="1016820" y="69078"/>
                        <a:pt x="1048030" y="57416"/>
                        <a:pt x="1079578" y="45867"/>
                      </a:cubicBezTo>
                      <a:cubicBezTo>
                        <a:pt x="1111916" y="34037"/>
                        <a:pt x="1145041" y="23164"/>
                        <a:pt x="1178561" y="15333"/>
                      </a:cubicBezTo>
                      <a:cubicBezTo>
                        <a:pt x="1194843" y="11502"/>
                        <a:pt x="1211068" y="7390"/>
                        <a:pt x="1227800" y="6094"/>
                      </a:cubicBezTo>
                      <a:cubicBezTo>
                        <a:pt x="1231687" y="5812"/>
                        <a:pt x="1231687" y="-272"/>
                        <a:pt x="1227800" y="9"/>
                      </a:cubicBezTo>
                      <a:cubicBezTo>
                        <a:pt x="1211237" y="1305"/>
                        <a:pt x="1194505" y="2488"/>
                        <a:pt x="1178167" y="5643"/>
                      </a:cubicBezTo>
                      <a:cubicBezTo>
                        <a:pt x="1160478" y="9080"/>
                        <a:pt x="1143013" y="13192"/>
                        <a:pt x="1125774" y="18488"/>
                      </a:cubicBezTo>
                      <a:cubicBezTo>
                        <a:pt x="1093155" y="28459"/>
                        <a:pt x="1060875" y="40121"/>
                        <a:pt x="1029439" y="53416"/>
                      </a:cubicBezTo>
                      <a:cubicBezTo>
                        <a:pt x="970004" y="78542"/>
                        <a:pt x="923188" y="131724"/>
                        <a:pt x="893668" y="187948"/>
                      </a:cubicBezTo>
                      <a:cubicBezTo>
                        <a:pt x="863303" y="245749"/>
                        <a:pt x="845838" y="309240"/>
                        <a:pt x="819980" y="369013"/>
                      </a:cubicBezTo>
                      <a:cubicBezTo>
                        <a:pt x="791755" y="434138"/>
                        <a:pt x="759362" y="500897"/>
                        <a:pt x="755869" y="573007"/>
                      </a:cubicBezTo>
                      <a:cubicBezTo>
                        <a:pt x="754066" y="609964"/>
                        <a:pt x="758517" y="646864"/>
                        <a:pt x="758855" y="683821"/>
                      </a:cubicBezTo>
                      <a:cubicBezTo>
                        <a:pt x="759137" y="717961"/>
                        <a:pt x="754855" y="751537"/>
                        <a:pt x="741954" y="783311"/>
                      </a:cubicBezTo>
                      <a:cubicBezTo>
                        <a:pt x="731645" y="808775"/>
                        <a:pt x="715927" y="831479"/>
                        <a:pt x="697167" y="851422"/>
                      </a:cubicBezTo>
                      <a:cubicBezTo>
                        <a:pt x="676998" y="872886"/>
                        <a:pt x="653844" y="892773"/>
                        <a:pt x="629957" y="909955"/>
                      </a:cubicBezTo>
                      <a:cubicBezTo>
                        <a:pt x="602240" y="929899"/>
                        <a:pt x="570353" y="942349"/>
                        <a:pt x="537622" y="951419"/>
                      </a:cubicBezTo>
                      <a:cubicBezTo>
                        <a:pt x="503820" y="960771"/>
                        <a:pt x="469173" y="967926"/>
                        <a:pt x="434752" y="974517"/>
                      </a:cubicBezTo>
                      <a:cubicBezTo>
                        <a:pt x="358021" y="989221"/>
                        <a:pt x="280164" y="996432"/>
                        <a:pt x="202645" y="1005615"/>
                      </a:cubicBezTo>
                      <a:cubicBezTo>
                        <a:pt x="165689" y="1010009"/>
                        <a:pt x="128225" y="1013840"/>
                        <a:pt x="91775" y="1021220"/>
                      </a:cubicBezTo>
                      <a:cubicBezTo>
                        <a:pt x="69072" y="1025783"/>
                        <a:pt x="45974" y="1034008"/>
                        <a:pt x="29805" y="1051360"/>
                      </a:cubicBezTo>
                      <a:cubicBezTo>
                        <a:pt x="11552" y="1070909"/>
                        <a:pt x="5975" y="1097950"/>
                        <a:pt x="2707" y="1123639"/>
                      </a:cubicBezTo>
                      <a:cubicBezTo>
                        <a:pt x="-1574" y="1157723"/>
                        <a:pt x="-785" y="1192595"/>
                        <a:pt x="5130" y="1226453"/>
                      </a:cubicBezTo>
                      <a:cubicBezTo>
                        <a:pt x="8059" y="1243073"/>
                        <a:pt x="11834" y="1259467"/>
                        <a:pt x="17130" y="1275523"/>
                      </a:cubicBezTo>
                      <a:cubicBezTo>
                        <a:pt x="17693" y="1277213"/>
                        <a:pt x="20341" y="1276480"/>
                        <a:pt x="19777" y="1274790"/>
                      </a:cubicBezTo>
                      <a:lnTo>
                        <a:pt x="19777" y="1274790"/>
                      </a:lnTo>
                      <a:lnTo>
                        <a:pt x="19608" y="12745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 flipH="1" rot="10800000">
                  <a:off x="8382288" y="-864503"/>
                  <a:ext cx="972552" cy="320976"/>
                </a:xfrm>
                <a:custGeom>
                  <a:rect b="b" l="l" r="r" t="t"/>
                  <a:pathLst>
                    <a:path extrusionOk="0" h="320976" w="972552">
                      <a:moveTo>
                        <a:pt x="23260" y="260491"/>
                      </a:moveTo>
                      <a:cubicBezTo>
                        <a:pt x="6247" y="229900"/>
                        <a:pt x="-570" y="191197"/>
                        <a:pt x="11711" y="157677"/>
                      </a:cubicBezTo>
                      <a:cubicBezTo>
                        <a:pt x="25570" y="119706"/>
                        <a:pt x="64104" y="100101"/>
                        <a:pt x="101005" y="90185"/>
                      </a:cubicBezTo>
                      <a:cubicBezTo>
                        <a:pt x="142919" y="78918"/>
                        <a:pt x="186749" y="79087"/>
                        <a:pt x="229564" y="73735"/>
                      </a:cubicBezTo>
                      <a:cubicBezTo>
                        <a:pt x="278352" y="67595"/>
                        <a:pt x="327252" y="62694"/>
                        <a:pt x="374236" y="47370"/>
                      </a:cubicBezTo>
                      <a:cubicBezTo>
                        <a:pt x="422122" y="31709"/>
                        <a:pt x="470910" y="18751"/>
                        <a:pt x="521612" y="18188"/>
                      </a:cubicBezTo>
                      <a:cubicBezTo>
                        <a:pt x="546964" y="17906"/>
                        <a:pt x="572315" y="19371"/>
                        <a:pt x="597667" y="18920"/>
                      </a:cubicBezTo>
                      <a:cubicBezTo>
                        <a:pt x="622905" y="18469"/>
                        <a:pt x="647919" y="14976"/>
                        <a:pt x="673045" y="12779"/>
                      </a:cubicBezTo>
                      <a:cubicBezTo>
                        <a:pt x="697833" y="10638"/>
                        <a:pt x="722846" y="9850"/>
                        <a:pt x="747352" y="14695"/>
                      </a:cubicBezTo>
                      <a:cubicBezTo>
                        <a:pt x="764141" y="18019"/>
                        <a:pt x="780535" y="23483"/>
                        <a:pt x="796084" y="30694"/>
                      </a:cubicBezTo>
                      <a:cubicBezTo>
                        <a:pt x="829153" y="46074"/>
                        <a:pt x="858335" y="68552"/>
                        <a:pt x="883067" y="95256"/>
                      </a:cubicBezTo>
                      <a:cubicBezTo>
                        <a:pt x="932418" y="148381"/>
                        <a:pt x="964980" y="218971"/>
                        <a:pt x="965543" y="292095"/>
                      </a:cubicBezTo>
                      <a:cubicBezTo>
                        <a:pt x="965600" y="300715"/>
                        <a:pt x="965487" y="309334"/>
                        <a:pt x="964135" y="317841"/>
                      </a:cubicBezTo>
                      <a:cubicBezTo>
                        <a:pt x="963628" y="320996"/>
                        <a:pt x="968417" y="322348"/>
                        <a:pt x="968924" y="319137"/>
                      </a:cubicBezTo>
                      <a:cubicBezTo>
                        <a:pt x="971741" y="301391"/>
                        <a:pt x="973487" y="283870"/>
                        <a:pt x="972022" y="265843"/>
                      </a:cubicBezTo>
                      <a:cubicBezTo>
                        <a:pt x="970501" y="247421"/>
                        <a:pt x="966670" y="229168"/>
                        <a:pt x="961093" y="211591"/>
                      </a:cubicBezTo>
                      <a:cubicBezTo>
                        <a:pt x="949544" y="175479"/>
                        <a:pt x="931066" y="141790"/>
                        <a:pt x="907855" y="111875"/>
                      </a:cubicBezTo>
                      <a:cubicBezTo>
                        <a:pt x="861321" y="51990"/>
                        <a:pt x="792703" y="2977"/>
                        <a:pt x="714677" y="160"/>
                      </a:cubicBezTo>
                      <a:cubicBezTo>
                        <a:pt x="688312" y="-798"/>
                        <a:pt x="662115" y="2752"/>
                        <a:pt x="635919" y="5287"/>
                      </a:cubicBezTo>
                      <a:cubicBezTo>
                        <a:pt x="609385" y="7878"/>
                        <a:pt x="583019" y="7934"/>
                        <a:pt x="556428" y="7315"/>
                      </a:cubicBezTo>
                      <a:cubicBezTo>
                        <a:pt x="530344" y="6751"/>
                        <a:pt x="504148" y="6301"/>
                        <a:pt x="478233" y="9850"/>
                      </a:cubicBezTo>
                      <a:cubicBezTo>
                        <a:pt x="452544" y="13343"/>
                        <a:pt x="427249" y="19596"/>
                        <a:pt x="402405" y="26807"/>
                      </a:cubicBezTo>
                      <a:cubicBezTo>
                        <a:pt x="377729" y="34018"/>
                        <a:pt x="353617" y="42919"/>
                        <a:pt x="328378" y="48215"/>
                      </a:cubicBezTo>
                      <a:cubicBezTo>
                        <a:pt x="303703" y="53398"/>
                        <a:pt x="278690" y="56215"/>
                        <a:pt x="253733" y="59313"/>
                      </a:cubicBezTo>
                      <a:cubicBezTo>
                        <a:pt x="230635" y="62186"/>
                        <a:pt x="207593" y="64834"/>
                        <a:pt x="184439" y="66806"/>
                      </a:cubicBezTo>
                      <a:cubicBezTo>
                        <a:pt x="162130" y="68665"/>
                        <a:pt x="139764" y="70693"/>
                        <a:pt x="117793" y="74975"/>
                      </a:cubicBezTo>
                      <a:cubicBezTo>
                        <a:pt x="78301" y="82693"/>
                        <a:pt x="33401" y="99200"/>
                        <a:pt x="12500" y="136156"/>
                      </a:cubicBezTo>
                      <a:cubicBezTo>
                        <a:pt x="-5020" y="167198"/>
                        <a:pt x="-2654" y="206013"/>
                        <a:pt x="10528" y="238181"/>
                      </a:cubicBezTo>
                      <a:cubicBezTo>
                        <a:pt x="13796" y="246125"/>
                        <a:pt x="17570" y="253787"/>
                        <a:pt x="21965" y="261110"/>
                      </a:cubicBezTo>
                      <a:cubicBezTo>
                        <a:pt x="22472" y="262012"/>
                        <a:pt x="23824" y="261223"/>
                        <a:pt x="23317" y="260322"/>
                      </a:cubicBezTo>
                      <a:lnTo>
                        <a:pt x="23317" y="260322"/>
                      </a:lnTo>
                      <a:lnTo>
                        <a:pt x="23260" y="2604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 flipH="1" rot="10800000">
                  <a:off x="8461663" y="-833768"/>
                  <a:ext cx="824665" cy="226742"/>
                </a:xfrm>
                <a:custGeom>
                  <a:rect b="b" l="l" r="r" t="t"/>
                  <a:pathLst>
                    <a:path extrusionOk="0" h="227881" w="824665">
                      <a:moveTo>
                        <a:pt x="26085" y="172033"/>
                      </a:moveTo>
                      <a:cubicBezTo>
                        <a:pt x="14367" y="169611"/>
                        <a:pt x="9748" y="158400"/>
                        <a:pt x="7381" y="147865"/>
                      </a:cubicBezTo>
                      <a:cubicBezTo>
                        <a:pt x="4959" y="137217"/>
                        <a:pt x="4902" y="125668"/>
                        <a:pt x="5860" y="114795"/>
                      </a:cubicBezTo>
                      <a:cubicBezTo>
                        <a:pt x="6818" y="103866"/>
                        <a:pt x="9635" y="92486"/>
                        <a:pt x="18649" y="85388"/>
                      </a:cubicBezTo>
                      <a:cubicBezTo>
                        <a:pt x="23212" y="81782"/>
                        <a:pt x="28620" y="79359"/>
                        <a:pt x="33972" y="77219"/>
                      </a:cubicBezTo>
                      <a:cubicBezTo>
                        <a:pt x="40789" y="74458"/>
                        <a:pt x="47662" y="71923"/>
                        <a:pt x="54704" y="69951"/>
                      </a:cubicBezTo>
                      <a:cubicBezTo>
                        <a:pt x="87604" y="60712"/>
                        <a:pt x="122308" y="60318"/>
                        <a:pt x="156222" y="59585"/>
                      </a:cubicBezTo>
                      <a:cubicBezTo>
                        <a:pt x="172841" y="59247"/>
                        <a:pt x="189461" y="58966"/>
                        <a:pt x="206024" y="57614"/>
                      </a:cubicBezTo>
                      <a:cubicBezTo>
                        <a:pt x="224784" y="56149"/>
                        <a:pt x="243431" y="53501"/>
                        <a:pt x="261966" y="50459"/>
                      </a:cubicBezTo>
                      <a:cubicBezTo>
                        <a:pt x="300781" y="44149"/>
                        <a:pt x="339147" y="35530"/>
                        <a:pt x="378019" y="29558"/>
                      </a:cubicBezTo>
                      <a:cubicBezTo>
                        <a:pt x="416496" y="23643"/>
                        <a:pt x="455256" y="19361"/>
                        <a:pt x="494015" y="15981"/>
                      </a:cubicBezTo>
                      <a:cubicBezTo>
                        <a:pt x="513395" y="14291"/>
                        <a:pt x="532775" y="12883"/>
                        <a:pt x="552211" y="11699"/>
                      </a:cubicBezTo>
                      <a:cubicBezTo>
                        <a:pt x="569450" y="10629"/>
                        <a:pt x="586689" y="9333"/>
                        <a:pt x="603928" y="10066"/>
                      </a:cubicBezTo>
                      <a:cubicBezTo>
                        <a:pt x="618463" y="10629"/>
                        <a:pt x="632885" y="12883"/>
                        <a:pt x="646574" y="18009"/>
                      </a:cubicBezTo>
                      <a:cubicBezTo>
                        <a:pt x="661560" y="23530"/>
                        <a:pt x="674630" y="32600"/>
                        <a:pt x="686517" y="43079"/>
                      </a:cubicBezTo>
                      <a:cubicBezTo>
                        <a:pt x="738065" y="88430"/>
                        <a:pt x="774176" y="146907"/>
                        <a:pt x="808091" y="205835"/>
                      </a:cubicBezTo>
                      <a:cubicBezTo>
                        <a:pt x="812035" y="212708"/>
                        <a:pt x="815809" y="219750"/>
                        <a:pt x="819753" y="226679"/>
                      </a:cubicBezTo>
                      <a:cubicBezTo>
                        <a:pt x="821161" y="229158"/>
                        <a:pt x="825611" y="227468"/>
                        <a:pt x="824485" y="224651"/>
                      </a:cubicBezTo>
                      <a:cubicBezTo>
                        <a:pt x="811527" y="192258"/>
                        <a:pt x="794683" y="161498"/>
                        <a:pt x="775641" y="132316"/>
                      </a:cubicBezTo>
                      <a:cubicBezTo>
                        <a:pt x="756149" y="102458"/>
                        <a:pt x="733671" y="74120"/>
                        <a:pt x="708094" y="49220"/>
                      </a:cubicBezTo>
                      <a:cubicBezTo>
                        <a:pt x="695925" y="37389"/>
                        <a:pt x="683080" y="25727"/>
                        <a:pt x="668320" y="17221"/>
                      </a:cubicBezTo>
                      <a:cubicBezTo>
                        <a:pt x="655138" y="9615"/>
                        <a:pt x="640546" y="4657"/>
                        <a:pt x="625561" y="2235"/>
                      </a:cubicBezTo>
                      <a:cubicBezTo>
                        <a:pt x="609618" y="-300"/>
                        <a:pt x="593562" y="-356"/>
                        <a:pt x="577506" y="488"/>
                      </a:cubicBezTo>
                      <a:cubicBezTo>
                        <a:pt x="557507" y="1559"/>
                        <a:pt x="537563" y="2967"/>
                        <a:pt x="517620" y="4601"/>
                      </a:cubicBezTo>
                      <a:cubicBezTo>
                        <a:pt x="477058" y="7869"/>
                        <a:pt x="436608" y="11869"/>
                        <a:pt x="396328" y="17502"/>
                      </a:cubicBezTo>
                      <a:cubicBezTo>
                        <a:pt x="355935" y="23136"/>
                        <a:pt x="316105" y="31530"/>
                        <a:pt x="275993" y="38741"/>
                      </a:cubicBezTo>
                      <a:cubicBezTo>
                        <a:pt x="256107" y="42346"/>
                        <a:pt x="236163" y="45727"/>
                        <a:pt x="216108" y="47924"/>
                      </a:cubicBezTo>
                      <a:cubicBezTo>
                        <a:pt x="198756" y="49839"/>
                        <a:pt x="181292" y="50403"/>
                        <a:pt x="163828" y="50910"/>
                      </a:cubicBezTo>
                      <a:cubicBezTo>
                        <a:pt x="128843" y="51867"/>
                        <a:pt x="93013" y="51980"/>
                        <a:pt x="58929" y="60712"/>
                      </a:cubicBezTo>
                      <a:cubicBezTo>
                        <a:pt x="45296" y="64205"/>
                        <a:pt x="30705" y="68937"/>
                        <a:pt x="18874" y="76824"/>
                      </a:cubicBezTo>
                      <a:cubicBezTo>
                        <a:pt x="9353" y="83190"/>
                        <a:pt x="3720" y="92261"/>
                        <a:pt x="1579" y="103472"/>
                      </a:cubicBezTo>
                      <a:cubicBezTo>
                        <a:pt x="-506" y="114513"/>
                        <a:pt x="-450" y="126288"/>
                        <a:pt x="1297" y="137330"/>
                      </a:cubicBezTo>
                      <a:cubicBezTo>
                        <a:pt x="2987" y="147921"/>
                        <a:pt x="5860" y="159414"/>
                        <a:pt x="13634" y="167357"/>
                      </a:cubicBezTo>
                      <a:cubicBezTo>
                        <a:pt x="16902" y="170681"/>
                        <a:pt x="21015" y="172822"/>
                        <a:pt x="25578" y="173554"/>
                      </a:cubicBezTo>
                      <a:cubicBezTo>
                        <a:pt x="26592" y="173723"/>
                        <a:pt x="27099" y="172146"/>
                        <a:pt x="26029" y="171920"/>
                      </a:cubicBezTo>
                      <a:lnTo>
                        <a:pt x="26029" y="171920"/>
                      </a:lnTo>
                      <a:lnTo>
                        <a:pt x="26085" y="17203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 flipH="1" rot="10800000">
                  <a:off x="9149050" y="-799498"/>
                  <a:ext cx="359958" cy="1167197"/>
                </a:xfrm>
                <a:custGeom>
                  <a:rect b="b" l="l" r="r" t="t"/>
                  <a:pathLst>
                    <a:path extrusionOk="0" h="1167197" w="360860">
                      <a:moveTo>
                        <a:pt x="360802" y="7408"/>
                      </a:moveTo>
                      <a:cubicBezTo>
                        <a:pt x="354154" y="-2789"/>
                        <a:pt x="337309" y="-85"/>
                        <a:pt x="327338" y="1774"/>
                      </a:cubicBezTo>
                      <a:cubicBezTo>
                        <a:pt x="310662" y="4873"/>
                        <a:pt x="294663" y="11408"/>
                        <a:pt x="279283" y="18506"/>
                      </a:cubicBezTo>
                      <a:cubicBezTo>
                        <a:pt x="260748" y="27069"/>
                        <a:pt x="245030" y="39069"/>
                        <a:pt x="231228" y="54111"/>
                      </a:cubicBezTo>
                      <a:cubicBezTo>
                        <a:pt x="214327" y="72533"/>
                        <a:pt x="200356" y="93434"/>
                        <a:pt x="185990" y="113827"/>
                      </a:cubicBezTo>
                      <a:cubicBezTo>
                        <a:pt x="156132" y="156136"/>
                        <a:pt x="130217" y="200980"/>
                        <a:pt x="110330" y="248866"/>
                      </a:cubicBezTo>
                      <a:cubicBezTo>
                        <a:pt x="89035" y="300076"/>
                        <a:pt x="74500" y="353821"/>
                        <a:pt x="66218" y="408580"/>
                      </a:cubicBezTo>
                      <a:cubicBezTo>
                        <a:pt x="57261" y="467846"/>
                        <a:pt x="53712" y="527957"/>
                        <a:pt x="40022" y="586434"/>
                      </a:cubicBezTo>
                      <a:cubicBezTo>
                        <a:pt x="29994" y="629362"/>
                        <a:pt x="12304" y="670150"/>
                        <a:pt x="3967" y="713472"/>
                      </a:cubicBezTo>
                      <a:cubicBezTo>
                        <a:pt x="-4033" y="755105"/>
                        <a:pt x="-1610" y="798428"/>
                        <a:pt x="26952" y="831948"/>
                      </a:cubicBezTo>
                      <a:cubicBezTo>
                        <a:pt x="43628" y="851497"/>
                        <a:pt x="66444" y="866539"/>
                        <a:pt x="87288" y="881299"/>
                      </a:cubicBezTo>
                      <a:cubicBezTo>
                        <a:pt x="109260" y="896847"/>
                        <a:pt x="131738" y="911664"/>
                        <a:pt x="153202" y="927889"/>
                      </a:cubicBezTo>
                      <a:cubicBezTo>
                        <a:pt x="175061" y="944395"/>
                        <a:pt x="196355" y="962423"/>
                        <a:pt x="213482" y="983944"/>
                      </a:cubicBezTo>
                      <a:cubicBezTo>
                        <a:pt x="229594" y="1004168"/>
                        <a:pt x="242213" y="1027210"/>
                        <a:pt x="252129" y="1051040"/>
                      </a:cubicBezTo>
                      <a:cubicBezTo>
                        <a:pt x="266044" y="1084448"/>
                        <a:pt x="265762" y="1123151"/>
                        <a:pt x="287395" y="1153347"/>
                      </a:cubicBezTo>
                      <a:cubicBezTo>
                        <a:pt x="291846" y="1159601"/>
                        <a:pt x="297085" y="1163319"/>
                        <a:pt x="303733" y="1166868"/>
                      </a:cubicBezTo>
                      <a:cubicBezTo>
                        <a:pt x="306719" y="1168446"/>
                        <a:pt x="309423" y="1163939"/>
                        <a:pt x="306381" y="1162305"/>
                      </a:cubicBezTo>
                      <a:cubicBezTo>
                        <a:pt x="300071" y="1158925"/>
                        <a:pt x="295395" y="1150981"/>
                        <a:pt x="292071" y="1144953"/>
                      </a:cubicBezTo>
                      <a:cubicBezTo>
                        <a:pt x="288015" y="1137517"/>
                        <a:pt x="285649" y="1128954"/>
                        <a:pt x="283114" y="1120954"/>
                      </a:cubicBezTo>
                      <a:cubicBezTo>
                        <a:pt x="277424" y="1103095"/>
                        <a:pt x="273987" y="1084673"/>
                        <a:pt x="269086" y="1066589"/>
                      </a:cubicBezTo>
                      <a:cubicBezTo>
                        <a:pt x="263678" y="1046533"/>
                        <a:pt x="254495" y="1027435"/>
                        <a:pt x="244185" y="1009464"/>
                      </a:cubicBezTo>
                      <a:cubicBezTo>
                        <a:pt x="231735" y="987775"/>
                        <a:pt x="216355" y="968057"/>
                        <a:pt x="198158" y="950931"/>
                      </a:cubicBezTo>
                      <a:cubicBezTo>
                        <a:pt x="159681" y="914650"/>
                        <a:pt x="113823" y="887834"/>
                        <a:pt x="71739" y="856173"/>
                      </a:cubicBezTo>
                      <a:cubicBezTo>
                        <a:pt x="52867" y="841976"/>
                        <a:pt x="33938" y="827216"/>
                        <a:pt x="22671" y="805921"/>
                      </a:cubicBezTo>
                      <a:cubicBezTo>
                        <a:pt x="13375" y="788344"/>
                        <a:pt x="10276" y="768344"/>
                        <a:pt x="10952" y="748626"/>
                      </a:cubicBezTo>
                      <a:cubicBezTo>
                        <a:pt x="12361" y="706149"/>
                        <a:pt x="28417" y="665417"/>
                        <a:pt x="40867" y="625306"/>
                      </a:cubicBezTo>
                      <a:cubicBezTo>
                        <a:pt x="56585" y="574547"/>
                        <a:pt x="63176" y="522154"/>
                        <a:pt x="69430" y="469592"/>
                      </a:cubicBezTo>
                      <a:cubicBezTo>
                        <a:pt x="76134" y="413312"/>
                        <a:pt x="84753" y="357933"/>
                        <a:pt x="102048" y="303794"/>
                      </a:cubicBezTo>
                      <a:cubicBezTo>
                        <a:pt x="117259" y="256302"/>
                        <a:pt x="137991" y="210951"/>
                        <a:pt x="163624" y="168248"/>
                      </a:cubicBezTo>
                      <a:cubicBezTo>
                        <a:pt x="176751" y="146390"/>
                        <a:pt x="191342" y="125546"/>
                        <a:pt x="205876" y="104588"/>
                      </a:cubicBezTo>
                      <a:cubicBezTo>
                        <a:pt x="219904" y="84307"/>
                        <a:pt x="233538" y="63688"/>
                        <a:pt x="251227" y="46337"/>
                      </a:cubicBezTo>
                      <a:cubicBezTo>
                        <a:pt x="263959" y="33886"/>
                        <a:pt x="277705" y="24703"/>
                        <a:pt x="293874" y="17492"/>
                      </a:cubicBezTo>
                      <a:cubicBezTo>
                        <a:pt x="308972" y="10788"/>
                        <a:pt x="326042" y="3802"/>
                        <a:pt x="342718" y="2788"/>
                      </a:cubicBezTo>
                      <a:cubicBezTo>
                        <a:pt x="348577" y="2450"/>
                        <a:pt x="355675" y="2957"/>
                        <a:pt x="359393" y="8140"/>
                      </a:cubicBezTo>
                      <a:cubicBezTo>
                        <a:pt x="359957" y="8929"/>
                        <a:pt x="361252" y="8197"/>
                        <a:pt x="360746" y="7352"/>
                      </a:cubicBezTo>
                      <a:lnTo>
                        <a:pt x="360746" y="7352"/>
                      </a:lnTo>
                      <a:lnTo>
                        <a:pt x="360802" y="74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 flipH="1" rot="10800000">
                  <a:off x="9276050" y="-673282"/>
                  <a:ext cx="312850" cy="958431"/>
                </a:xfrm>
                <a:custGeom>
                  <a:rect b="b" l="l" r="r" t="t"/>
                  <a:pathLst>
                    <a:path extrusionOk="0" h="958431" w="313634">
                      <a:moveTo>
                        <a:pt x="253873" y="340"/>
                      </a:moveTo>
                      <a:cubicBezTo>
                        <a:pt x="209311" y="-3603"/>
                        <a:pt x="171565" y="27382"/>
                        <a:pt x="144580" y="59494"/>
                      </a:cubicBezTo>
                      <a:cubicBezTo>
                        <a:pt x="130552" y="76169"/>
                        <a:pt x="117989" y="93971"/>
                        <a:pt x="106497" y="112506"/>
                      </a:cubicBezTo>
                      <a:cubicBezTo>
                        <a:pt x="91849" y="136111"/>
                        <a:pt x="80694" y="160956"/>
                        <a:pt x="72582" y="187546"/>
                      </a:cubicBezTo>
                      <a:cubicBezTo>
                        <a:pt x="64132" y="215377"/>
                        <a:pt x="58611" y="243995"/>
                        <a:pt x="52864" y="272502"/>
                      </a:cubicBezTo>
                      <a:cubicBezTo>
                        <a:pt x="46611" y="303599"/>
                        <a:pt x="39456" y="334528"/>
                        <a:pt x="32696" y="365513"/>
                      </a:cubicBezTo>
                      <a:cubicBezTo>
                        <a:pt x="19795" y="424497"/>
                        <a:pt x="5993" y="484158"/>
                        <a:pt x="1485" y="544494"/>
                      </a:cubicBezTo>
                      <a:cubicBezTo>
                        <a:pt x="-2289" y="594239"/>
                        <a:pt x="-148" y="647815"/>
                        <a:pt x="23119" y="693053"/>
                      </a:cubicBezTo>
                      <a:cubicBezTo>
                        <a:pt x="33654" y="713503"/>
                        <a:pt x="45710" y="733221"/>
                        <a:pt x="57991" y="752601"/>
                      </a:cubicBezTo>
                      <a:cubicBezTo>
                        <a:pt x="75681" y="780600"/>
                        <a:pt x="94497" y="807979"/>
                        <a:pt x="114553" y="834345"/>
                      </a:cubicBezTo>
                      <a:cubicBezTo>
                        <a:pt x="135116" y="861386"/>
                        <a:pt x="156918" y="887752"/>
                        <a:pt x="181593" y="911188"/>
                      </a:cubicBezTo>
                      <a:cubicBezTo>
                        <a:pt x="200804" y="929384"/>
                        <a:pt x="222888" y="947975"/>
                        <a:pt x="248577" y="955919"/>
                      </a:cubicBezTo>
                      <a:cubicBezTo>
                        <a:pt x="268858" y="962228"/>
                        <a:pt x="291055" y="956651"/>
                        <a:pt x="303956" y="939243"/>
                      </a:cubicBezTo>
                      <a:cubicBezTo>
                        <a:pt x="307561" y="934342"/>
                        <a:pt x="310491" y="929046"/>
                        <a:pt x="313364" y="923638"/>
                      </a:cubicBezTo>
                      <a:cubicBezTo>
                        <a:pt x="314660" y="921216"/>
                        <a:pt x="310941" y="919018"/>
                        <a:pt x="309646" y="921441"/>
                      </a:cubicBezTo>
                      <a:cubicBezTo>
                        <a:pt x="304576" y="930905"/>
                        <a:pt x="296632" y="939243"/>
                        <a:pt x="287111" y="944313"/>
                      </a:cubicBezTo>
                      <a:cubicBezTo>
                        <a:pt x="283280" y="946342"/>
                        <a:pt x="278830" y="947750"/>
                        <a:pt x="274436" y="948257"/>
                      </a:cubicBezTo>
                      <a:cubicBezTo>
                        <a:pt x="273422" y="948370"/>
                        <a:pt x="270323" y="948426"/>
                        <a:pt x="268520" y="948313"/>
                      </a:cubicBezTo>
                      <a:cubicBezTo>
                        <a:pt x="267393" y="948313"/>
                        <a:pt x="266267" y="948144"/>
                        <a:pt x="265084" y="948032"/>
                      </a:cubicBezTo>
                      <a:cubicBezTo>
                        <a:pt x="263506" y="947863"/>
                        <a:pt x="263450" y="947863"/>
                        <a:pt x="262267" y="947694"/>
                      </a:cubicBezTo>
                      <a:cubicBezTo>
                        <a:pt x="239169" y="943975"/>
                        <a:pt x="218944" y="929159"/>
                        <a:pt x="201367" y="913948"/>
                      </a:cubicBezTo>
                      <a:cubicBezTo>
                        <a:pt x="177086" y="892935"/>
                        <a:pt x="155735" y="868541"/>
                        <a:pt x="135792" y="843471"/>
                      </a:cubicBezTo>
                      <a:cubicBezTo>
                        <a:pt x="115398" y="817838"/>
                        <a:pt x="96413" y="791022"/>
                        <a:pt x="78441" y="763586"/>
                      </a:cubicBezTo>
                      <a:cubicBezTo>
                        <a:pt x="64470" y="742291"/>
                        <a:pt x="51005" y="720602"/>
                        <a:pt x="38724" y="698292"/>
                      </a:cubicBezTo>
                      <a:cubicBezTo>
                        <a:pt x="31964" y="686011"/>
                        <a:pt x="25936" y="673561"/>
                        <a:pt x="21879" y="660040"/>
                      </a:cubicBezTo>
                      <a:cubicBezTo>
                        <a:pt x="14274" y="635027"/>
                        <a:pt x="11626" y="608717"/>
                        <a:pt x="11457" y="582690"/>
                      </a:cubicBezTo>
                      <a:cubicBezTo>
                        <a:pt x="11063" y="526297"/>
                        <a:pt x="22274" y="470693"/>
                        <a:pt x="33597" y="415709"/>
                      </a:cubicBezTo>
                      <a:cubicBezTo>
                        <a:pt x="40076" y="384273"/>
                        <a:pt x="47062" y="352950"/>
                        <a:pt x="53991" y="321627"/>
                      </a:cubicBezTo>
                      <a:cubicBezTo>
                        <a:pt x="60301" y="293233"/>
                        <a:pt x="65653" y="264671"/>
                        <a:pt x="71850" y="236277"/>
                      </a:cubicBezTo>
                      <a:cubicBezTo>
                        <a:pt x="77878" y="208785"/>
                        <a:pt x="84920" y="181180"/>
                        <a:pt x="96075" y="155265"/>
                      </a:cubicBezTo>
                      <a:cubicBezTo>
                        <a:pt x="105201" y="134139"/>
                        <a:pt x="117426" y="114365"/>
                        <a:pt x="129820" y="94929"/>
                      </a:cubicBezTo>
                      <a:cubicBezTo>
                        <a:pt x="141763" y="76169"/>
                        <a:pt x="154721" y="57578"/>
                        <a:pt x="170326" y="41635"/>
                      </a:cubicBezTo>
                      <a:cubicBezTo>
                        <a:pt x="185255" y="26424"/>
                        <a:pt x="202776" y="12340"/>
                        <a:pt x="223338" y="5692"/>
                      </a:cubicBezTo>
                      <a:cubicBezTo>
                        <a:pt x="233254" y="2481"/>
                        <a:pt x="243563" y="1185"/>
                        <a:pt x="253985" y="1861"/>
                      </a:cubicBezTo>
                      <a:cubicBezTo>
                        <a:pt x="254943" y="1918"/>
                        <a:pt x="254887" y="509"/>
                        <a:pt x="253985" y="397"/>
                      </a:cubicBezTo>
                      <a:lnTo>
                        <a:pt x="253985" y="397"/>
                      </a:lnTo>
                      <a:lnTo>
                        <a:pt x="253873" y="3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 flipH="1" rot="10800000">
                  <a:off x="9345900" y="-589183"/>
                  <a:ext cx="198383" cy="769557"/>
                </a:xfrm>
                <a:custGeom>
                  <a:rect b="b" l="l" r="r" t="t"/>
                  <a:pathLst>
                    <a:path extrusionOk="0" h="769557" w="198383">
                      <a:moveTo>
                        <a:pt x="100192" y="252"/>
                      </a:moveTo>
                      <a:cubicBezTo>
                        <a:pt x="67122" y="41772"/>
                        <a:pt x="49658" y="93658"/>
                        <a:pt x="38278" y="144868"/>
                      </a:cubicBezTo>
                      <a:cubicBezTo>
                        <a:pt x="32363" y="171571"/>
                        <a:pt x="27912" y="198613"/>
                        <a:pt x="23292" y="225541"/>
                      </a:cubicBezTo>
                      <a:cubicBezTo>
                        <a:pt x="18898" y="251512"/>
                        <a:pt x="13659" y="277371"/>
                        <a:pt x="9434" y="303398"/>
                      </a:cubicBezTo>
                      <a:cubicBezTo>
                        <a:pt x="307" y="359566"/>
                        <a:pt x="-4256" y="417592"/>
                        <a:pt x="5321" y="474041"/>
                      </a:cubicBezTo>
                      <a:cubicBezTo>
                        <a:pt x="7631" y="487675"/>
                        <a:pt x="10842" y="501196"/>
                        <a:pt x="15180" y="514378"/>
                      </a:cubicBezTo>
                      <a:cubicBezTo>
                        <a:pt x="19574" y="527617"/>
                        <a:pt x="25321" y="540124"/>
                        <a:pt x="31461" y="552631"/>
                      </a:cubicBezTo>
                      <a:cubicBezTo>
                        <a:pt x="44024" y="578095"/>
                        <a:pt x="57038" y="603390"/>
                        <a:pt x="71347" y="627896"/>
                      </a:cubicBezTo>
                      <a:cubicBezTo>
                        <a:pt x="99403" y="675951"/>
                        <a:pt x="132641" y="722654"/>
                        <a:pt x="177091" y="756963"/>
                      </a:cubicBezTo>
                      <a:cubicBezTo>
                        <a:pt x="182725" y="761301"/>
                        <a:pt x="188809" y="765132"/>
                        <a:pt x="194668" y="769188"/>
                      </a:cubicBezTo>
                      <a:cubicBezTo>
                        <a:pt x="196921" y="770709"/>
                        <a:pt x="199738" y="767160"/>
                        <a:pt x="197654" y="765357"/>
                      </a:cubicBezTo>
                      <a:cubicBezTo>
                        <a:pt x="187062" y="756287"/>
                        <a:pt x="176978" y="746203"/>
                        <a:pt x="167176" y="736288"/>
                      </a:cubicBezTo>
                      <a:cubicBezTo>
                        <a:pt x="157486" y="726485"/>
                        <a:pt x="148303" y="716119"/>
                        <a:pt x="139289" y="705697"/>
                      </a:cubicBezTo>
                      <a:cubicBezTo>
                        <a:pt x="121431" y="684965"/>
                        <a:pt x="105656" y="662543"/>
                        <a:pt x="91234" y="639276"/>
                      </a:cubicBezTo>
                      <a:cubicBezTo>
                        <a:pt x="76699" y="615784"/>
                        <a:pt x="63517" y="591446"/>
                        <a:pt x="51066" y="566827"/>
                      </a:cubicBezTo>
                      <a:cubicBezTo>
                        <a:pt x="44756" y="554433"/>
                        <a:pt x="38222" y="542039"/>
                        <a:pt x="32701" y="529251"/>
                      </a:cubicBezTo>
                      <a:cubicBezTo>
                        <a:pt x="27405" y="516970"/>
                        <a:pt x="23349" y="504069"/>
                        <a:pt x="20194" y="491055"/>
                      </a:cubicBezTo>
                      <a:cubicBezTo>
                        <a:pt x="7124" y="436859"/>
                        <a:pt x="9772" y="379452"/>
                        <a:pt x="17490" y="324637"/>
                      </a:cubicBezTo>
                      <a:cubicBezTo>
                        <a:pt x="21151" y="298610"/>
                        <a:pt x="26560" y="272977"/>
                        <a:pt x="30954" y="247062"/>
                      </a:cubicBezTo>
                      <a:cubicBezTo>
                        <a:pt x="35461" y="220753"/>
                        <a:pt x="39574" y="194331"/>
                        <a:pt x="44531" y="168078"/>
                      </a:cubicBezTo>
                      <a:cubicBezTo>
                        <a:pt x="54334" y="116530"/>
                        <a:pt x="65489" y="63236"/>
                        <a:pt x="91741" y="17153"/>
                      </a:cubicBezTo>
                      <a:cubicBezTo>
                        <a:pt x="94783" y="11745"/>
                        <a:pt x="98107" y="6505"/>
                        <a:pt x="101544" y="1379"/>
                      </a:cubicBezTo>
                      <a:cubicBezTo>
                        <a:pt x="102107" y="534"/>
                        <a:pt x="100755" y="-537"/>
                        <a:pt x="100135" y="308"/>
                      </a:cubicBezTo>
                      <a:lnTo>
                        <a:pt x="100135" y="308"/>
                      </a:lnTo>
                      <a:lnTo>
                        <a:pt x="100192" y="2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0" name="Google Shape;40;p2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2"/>
          <p:cNvSpPr txBox="1"/>
          <p:nvPr>
            <p:ph type="ctrTitle"/>
          </p:nvPr>
        </p:nvSpPr>
        <p:spPr>
          <a:xfrm>
            <a:off x="713225" y="936575"/>
            <a:ext cx="3836100" cy="21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2" name="Google Shape;42;p2"/>
          <p:cNvSpPr txBox="1"/>
          <p:nvPr>
            <p:ph idx="1" type="subTitle"/>
          </p:nvPr>
        </p:nvSpPr>
        <p:spPr>
          <a:xfrm>
            <a:off x="713225" y="3272125"/>
            <a:ext cx="2338200" cy="7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2"/>
          <p:cNvSpPr/>
          <p:nvPr>
            <p:ph idx="2" type="pic"/>
          </p:nvPr>
        </p:nvSpPr>
        <p:spPr>
          <a:xfrm>
            <a:off x="4858525" y="673952"/>
            <a:ext cx="35721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 txBox="1"/>
          <p:nvPr>
            <p:ph hasCustomPrompt="1" type="title"/>
          </p:nvPr>
        </p:nvSpPr>
        <p:spPr>
          <a:xfrm>
            <a:off x="1809750" y="1828600"/>
            <a:ext cx="55245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5" name="Google Shape;195;p11"/>
          <p:cNvSpPr txBox="1"/>
          <p:nvPr>
            <p:ph idx="1" type="subTitle"/>
          </p:nvPr>
        </p:nvSpPr>
        <p:spPr>
          <a:xfrm>
            <a:off x="1809750" y="2721098"/>
            <a:ext cx="55245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96" name="Google Shape;196;p11"/>
          <p:cNvGrpSpPr/>
          <p:nvPr/>
        </p:nvGrpSpPr>
        <p:grpSpPr>
          <a:xfrm>
            <a:off x="-1948650" y="-767958"/>
            <a:ext cx="11987277" cy="6139374"/>
            <a:chOff x="-1948650" y="-767958"/>
            <a:chExt cx="11987277" cy="6139374"/>
          </a:xfrm>
        </p:grpSpPr>
        <p:sp>
          <p:nvSpPr>
            <p:cNvPr id="197" name="Google Shape;197;p11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8" name="Google Shape;198;p11"/>
            <p:cNvGrpSpPr/>
            <p:nvPr/>
          </p:nvGrpSpPr>
          <p:grpSpPr>
            <a:xfrm>
              <a:off x="-1948650" y="-767958"/>
              <a:ext cx="11987277" cy="5038365"/>
              <a:chOff x="-1948650" y="-767958"/>
              <a:chExt cx="11987277" cy="5038365"/>
            </a:xfrm>
          </p:grpSpPr>
          <p:grpSp>
            <p:nvGrpSpPr>
              <p:cNvPr id="199" name="Google Shape;199;p11"/>
              <p:cNvGrpSpPr/>
              <p:nvPr/>
            </p:nvGrpSpPr>
            <p:grpSpPr>
              <a:xfrm flipH="1" rot="-1695391">
                <a:off x="-1254701" y="586627"/>
                <a:ext cx="1957691" cy="3424408"/>
                <a:chOff x="8149176" y="-777264"/>
                <a:chExt cx="1957773" cy="3424551"/>
              </a:xfrm>
            </p:grpSpPr>
            <p:sp>
              <p:nvSpPr>
                <p:cNvPr id="200" name="Google Shape;200;p11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11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202;p11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3" name="Google Shape;203;p11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204;p11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05" name="Google Shape;205;p11"/>
              <p:cNvGrpSpPr/>
              <p:nvPr/>
            </p:nvGrpSpPr>
            <p:grpSpPr>
              <a:xfrm rot="1800044">
                <a:off x="1842930" y="-468924"/>
                <a:ext cx="1601298" cy="1512151"/>
                <a:chOff x="-578882" y="-468933"/>
                <a:chExt cx="1601333" cy="1512184"/>
              </a:xfrm>
            </p:grpSpPr>
            <p:sp>
              <p:nvSpPr>
                <p:cNvPr id="206" name="Google Shape;206;p11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" name="Google Shape;207;p11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" name="Google Shape;208;p11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9" name="Google Shape;209;p11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210;p11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1" name="Google Shape;211;p11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12" name="Google Shape;212;p11"/>
              <p:cNvGrpSpPr/>
              <p:nvPr/>
            </p:nvGrpSpPr>
            <p:grpSpPr>
              <a:xfrm flipH="1">
                <a:off x="8340172" y="2515871"/>
                <a:ext cx="1698454" cy="1754522"/>
                <a:chOff x="7945637" y="-547350"/>
                <a:chExt cx="1665804" cy="1720794"/>
              </a:xfrm>
            </p:grpSpPr>
            <p:sp>
              <p:nvSpPr>
                <p:cNvPr id="213" name="Google Shape;213;p11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" name="Google Shape;214;p11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" name="Google Shape;215;p11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" name="Google Shape;216;p11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" name="Google Shape;217;p11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" name="Google Shape;218;p11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" name="Google Shape;219;p11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" name="Google Shape;220;p11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" name="Google Shape;221;p11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3"/>
          <p:cNvGrpSpPr/>
          <p:nvPr/>
        </p:nvGrpSpPr>
        <p:grpSpPr>
          <a:xfrm>
            <a:off x="-1381547" y="-1348926"/>
            <a:ext cx="11804003" cy="6720343"/>
            <a:chOff x="-1381547" y="-1348926"/>
            <a:chExt cx="11804003" cy="6720343"/>
          </a:xfrm>
        </p:grpSpPr>
        <p:sp>
          <p:nvSpPr>
            <p:cNvPr id="225" name="Google Shape;225;p13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6" name="Google Shape;226;p13"/>
            <p:cNvGrpSpPr/>
            <p:nvPr/>
          </p:nvGrpSpPr>
          <p:grpSpPr>
            <a:xfrm>
              <a:off x="-1381547" y="-1348926"/>
              <a:ext cx="11804003" cy="4911681"/>
              <a:chOff x="-1381547" y="-1348926"/>
              <a:chExt cx="11804003" cy="4911681"/>
            </a:xfrm>
          </p:grpSpPr>
          <p:grpSp>
            <p:nvGrpSpPr>
              <p:cNvPr id="227" name="Google Shape;227;p13"/>
              <p:cNvGrpSpPr/>
              <p:nvPr/>
            </p:nvGrpSpPr>
            <p:grpSpPr>
              <a:xfrm flipH="1" rot="-6299960">
                <a:off x="7536376" y="-1672507"/>
                <a:ext cx="1957715" cy="3424449"/>
                <a:chOff x="8149176" y="-777264"/>
                <a:chExt cx="1957773" cy="3424551"/>
              </a:xfrm>
            </p:grpSpPr>
            <p:sp>
              <p:nvSpPr>
                <p:cNvPr id="228" name="Google Shape;228;p13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13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13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13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13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3" name="Google Shape;233;p13"/>
              <p:cNvGrpSpPr/>
              <p:nvPr/>
            </p:nvGrpSpPr>
            <p:grpSpPr>
              <a:xfrm rot="-9900010">
                <a:off x="-1183426" y="1618250"/>
                <a:ext cx="1698525" cy="1754595"/>
                <a:chOff x="7945637" y="-547350"/>
                <a:chExt cx="1665804" cy="1720794"/>
              </a:xfrm>
            </p:grpSpPr>
            <p:sp>
              <p:nvSpPr>
                <p:cNvPr id="234" name="Google Shape;234;p13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235;p13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" name="Google Shape;236;p13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" name="Google Shape;237;p13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13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13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13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13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13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43" name="Google Shape;24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44" name="Google Shape;244;p13"/>
          <p:cNvSpPr txBox="1"/>
          <p:nvPr>
            <p:ph idx="1" type="subTitle"/>
          </p:nvPr>
        </p:nvSpPr>
        <p:spPr>
          <a:xfrm>
            <a:off x="720000" y="2113375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3"/>
          <p:cNvSpPr txBox="1"/>
          <p:nvPr>
            <p:ph idx="2" type="subTitle"/>
          </p:nvPr>
        </p:nvSpPr>
        <p:spPr>
          <a:xfrm>
            <a:off x="3419271" y="2113375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13"/>
          <p:cNvSpPr txBox="1"/>
          <p:nvPr>
            <p:ph idx="3" type="subTitle"/>
          </p:nvPr>
        </p:nvSpPr>
        <p:spPr>
          <a:xfrm>
            <a:off x="720000" y="3574700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3"/>
          <p:cNvSpPr txBox="1"/>
          <p:nvPr>
            <p:ph idx="4" type="subTitle"/>
          </p:nvPr>
        </p:nvSpPr>
        <p:spPr>
          <a:xfrm>
            <a:off x="3419271" y="3574700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13"/>
          <p:cNvSpPr txBox="1"/>
          <p:nvPr>
            <p:ph idx="5" type="subTitle"/>
          </p:nvPr>
        </p:nvSpPr>
        <p:spPr>
          <a:xfrm>
            <a:off x="6118549" y="2113375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3"/>
          <p:cNvSpPr txBox="1"/>
          <p:nvPr>
            <p:ph idx="6" type="subTitle"/>
          </p:nvPr>
        </p:nvSpPr>
        <p:spPr>
          <a:xfrm>
            <a:off x="6118549" y="3574700"/>
            <a:ext cx="23055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3"/>
          <p:cNvSpPr txBox="1"/>
          <p:nvPr>
            <p:ph hasCustomPrompt="1" idx="7" type="title"/>
          </p:nvPr>
        </p:nvSpPr>
        <p:spPr>
          <a:xfrm>
            <a:off x="720000" y="1393865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hasCustomPrompt="1" idx="8" type="title"/>
          </p:nvPr>
        </p:nvSpPr>
        <p:spPr>
          <a:xfrm>
            <a:off x="720000" y="285762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/>
          <p:nvPr>
            <p:ph hasCustomPrompt="1" idx="9" type="title"/>
          </p:nvPr>
        </p:nvSpPr>
        <p:spPr>
          <a:xfrm>
            <a:off x="3419277" y="1393865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/>
          <p:nvPr>
            <p:ph hasCustomPrompt="1" idx="13" type="title"/>
          </p:nvPr>
        </p:nvSpPr>
        <p:spPr>
          <a:xfrm>
            <a:off x="3419277" y="285762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hasCustomPrompt="1" idx="14" type="title"/>
          </p:nvPr>
        </p:nvSpPr>
        <p:spPr>
          <a:xfrm>
            <a:off x="6118552" y="1393865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hasCustomPrompt="1" idx="15" type="title"/>
          </p:nvPr>
        </p:nvSpPr>
        <p:spPr>
          <a:xfrm>
            <a:off x="6118552" y="285762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idx="16" type="subTitle"/>
          </p:nvPr>
        </p:nvSpPr>
        <p:spPr>
          <a:xfrm>
            <a:off x="720000" y="1767650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" name="Google Shape;257;p13"/>
          <p:cNvSpPr txBox="1"/>
          <p:nvPr>
            <p:ph idx="17" type="subTitle"/>
          </p:nvPr>
        </p:nvSpPr>
        <p:spPr>
          <a:xfrm>
            <a:off x="3419275" y="1767650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8" name="Google Shape;258;p13"/>
          <p:cNvSpPr txBox="1"/>
          <p:nvPr>
            <p:ph idx="18" type="subTitle"/>
          </p:nvPr>
        </p:nvSpPr>
        <p:spPr>
          <a:xfrm>
            <a:off x="6118550" y="1767650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13"/>
          <p:cNvSpPr txBox="1"/>
          <p:nvPr>
            <p:ph idx="19" type="subTitle"/>
          </p:nvPr>
        </p:nvSpPr>
        <p:spPr>
          <a:xfrm>
            <a:off x="720000" y="3229025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0" name="Google Shape;260;p13"/>
          <p:cNvSpPr txBox="1"/>
          <p:nvPr>
            <p:ph idx="20" type="subTitle"/>
          </p:nvPr>
        </p:nvSpPr>
        <p:spPr>
          <a:xfrm>
            <a:off x="3419275" y="3229025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1" name="Google Shape;261;p13"/>
          <p:cNvSpPr txBox="1"/>
          <p:nvPr>
            <p:ph idx="21" type="subTitle"/>
          </p:nvPr>
        </p:nvSpPr>
        <p:spPr>
          <a:xfrm>
            <a:off x="6118550" y="3229025"/>
            <a:ext cx="23055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grpSp>
        <p:nvGrpSpPr>
          <p:cNvPr id="264" name="Google Shape;264;p14"/>
          <p:cNvGrpSpPr/>
          <p:nvPr/>
        </p:nvGrpSpPr>
        <p:grpSpPr>
          <a:xfrm>
            <a:off x="-1464564" y="-166449"/>
            <a:ext cx="11273771" cy="5537866"/>
            <a:chOff x="-1464564" y="-166449"/>
            <a:chExt cx="11273771" cy="5537866"/>
          </a:xfrm>
        </p:grpSpPr>
        <p:sp>
          <p:nvSpPr>
            <p:cNvPr id="265" name="Google Shape;265;p14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6" name="Google Shape;266;p14"/>
            <p:cNvGrpSpPr/>
            <p:nvPr/>
          </p:nvGrpSpPr>
          <p:grpSpPr>
            <a:xfrm>
              <a:off x="-1464564" y="-166449"/>
              <a:ext cx="11273771" cy="3884973"/>
              <a:chOff x="-1464564" y="-166449"/>
              <a:chExt cx="11273771" cy="3884973"/>
            </a:xfrm>
          </p:grpSpPr>
          <p:grpSp>
            <p:nvGrpSpPr>
              <p:cNvPr id="267" name="Google Shape;267;p14"/>
              <p:cNvGrpSpPr/>
              <p:nvPr/>
            </p:nvGrpSpPr>
            <p:grpSpPr>
              <a:xfrm rot="5400000">
                <a:off x="8252449" y="2161766"/>
                <a:ext cx="1601333" cy="1512184"/>
                <a:chOff x="-578882" y="-541173"/>
                <a:chExt cx="1601333" cy="1512184"/>
              </a:xfrm>
            </p:grpSpPr>
            <p:sp>
              <p:nvSpPr>
                <p:cNvPr id="268" name="Google Shape;268;p14"/>
                <p:cNvSpPr/>
                <p:nvPr/>
              </p:nvSpPr>
              <p:spPr>
                <a:xfrm flipH="1" rot="8998236">
                  <a:off x="-408958" y="-29380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9" name="Google Shape;269;p14"/>
                <p:cNvSpPr/>
                <p:nvPr/>
              </p:nvSpPr>
              <p:spPr>
                <a:xfrm flipH="1" rot="8998236">
                  <a:off x="-373394" y="-28708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0" name="Google Shape;270;p14"/>
                <p:cNvSpPr/>
                <p:nvPr/>
              </p:nvSpPr>
              <p:spPr>
                <a:xfrm flipH="1" rot="8998236">
                  <a:off x="-348078" y="-25979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14"/>
                <p:cNvSpPr/>
                <p:nvPr/>
              </p:nvSpPr>
              <p:spPr>
                <a:xfrm flipH="1" rot="9005693">
                  <a:off x="-285182" y="-27485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14"/>
                <p:cNvSpPr/>
                <p:nvPr/>
              </p:nvSpPr>
              <p:spPr>
                <a:xfrm flipH="1" rot="9002531">
                  <a:off x="-121364" y="-14036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14"/>
                <p:cNvSpPr/>
                <p:nvPr/>
              </p:nvSpPr>
              <p:spPr>
                <a:xfrm flipH="1" rot="8998236">
                  <a:off x="-6050" y="-10821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74" name="Google Shape;274;p14"/>
              <p:cNvGrpSpPr/>
              <p:nvPr/>
            </p:nvGrpSpPr>
            <p:grpSpPr>
              <a:xfrm flipH="1" rot="-233601">
                <a:off x="-1350559" y="-103934"/>
                <a:ext cx="1957788" cy="3424578"/>
                <a:chOff x="8149176" y="-777264"/>
                <a:chExt cx="1957773" cy="3424551"/>
              </a:xfrm>
            </p:grpSpPr>
            <p:sp>
              <p:nvSpPr>
                <p:cNvPr id="275" name="Google Shape;275;p14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14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14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" name="Google Shape;278;p14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" name="Google Shape;279;p14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grpSp>
        <p:nvGrpSpPr>
          <p:cNvPr id="282" name="Google Shape;282;p15"/>
          <p:cNvGrpSpPr/>
          <p:nvPr/>
        </p:nvGrpSpPr>
        <p:grpSpPr>
          <a:xfrm>
            <a:off x="-520235" y="-453721"/>
            <a:ext cx="9655498" cy="5825138"/>
            <a:chOff x="-520235" y="-453721"/>
            <a:chExt cx="9655498" cy="5825138"/>
          </a:xfrm>
        </p:grpSpPr>
        <p:sp>
          <p:nvSpPr>
            <p:cNvPr id="283" name="Google Shape;283;p15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4" name="Google Shape;284;p15"/>
            <p:cNvGrpSpPr/>
            <p:nvPr/>
          </p:nvGrpSpPr>
          <p:grpSpPr>
            <a:xfrm>
              <a:off x="-520235" y="-453721"/>
              <a:ext cx="1601333" cy="1512184"/>
              <a:chOff x="-578882" y="-468933"/>
              <a:chExt cx="1601333" cy="1512184"/>
            </a:xfrm>
          </p:grpSpPr>
          <p:sp>
            <p:nvSpPr>
              <p:cNvPr id="285" name="Google Shape;285;p15"/>
              <p:cNvSpPr/>
              <p:nvPr/>
            </p:nvSpPr>
            <p:spPr>
              <a:xfrm flipH="1" rot="8998236">
                <a:off x="-408958" y="-221569"/>
                <a:ext cx="1261484" cy="1017456"/>
              </a:xfrm>
              <a:custGeom>
                <a:rect b="b" l="l" r="r" t="t"/>
                <a:pathLst>
                  <a:path extrusionOk="0" h="1018360" w="1262605">
                    <a:moveTo>
                      <a:pt x="90468" y="1004496"/>
                    </a:moveTo>
                    <a:cubicBezTo>
                      <a:pt x="31484" y="968497"/>
                      <a:pt x="14695" y="892612"/>
                      <a:pt x="10752" y="828445"/>
                    </a:cubicBezTo>
                    <a:cubicBezTo>
                      <a:pt x="6470" y="758419"/>
                      <a:pt x="12780" y="685858"/>
                      <a:pt x="30244" y="617916"/>
                    </a:cubicBezTo>
                    <a:cubicBezTo>
                      <a:pt x="52384" y="531890"/>
                      <a:pt x="94411" y="449752"/>
                      <a:pt x="157058" y="386204"/>
                    </a:cubicBezTo>
                    <a:cubicBezTo>
                      <a:pt x="173282" y="369754"/>
                      <a:pt x="191141" y="355332"/>
                      <a:pt x="208774" y="340459"/>
                    </a:cubicBezTo>
                    <a:cubicBezTo>
                      <a:pt x="228717" y="323614"/>
                      <a:pt x="248491" y="305981"/>
                      <a:pt x="270181" y="291390"/>
                    </a:cubicBezTo>
                    <a:cubicBezTo>
                      <a:pt x="290518" y="277700"/>
                      <a:pt x="313673" y="269362"/>
                      <a:pt x="335926" y="259447"/>
                    </a:cubicBezTo>
                    <a:cubicBezTo>
                      <a:pt x="356601" y="250264"/>
                      <a:pt x="375812" y="238941"/>
                      <a:pt x="393558" y="224969"/>
                    </a:cubicBezTo>
                    <a:cubicBezTo>
                      <a:pt x="428543" y="197421"/>
                      <a:pt x="456373" y="161985"/>
                      <a:pt x="481555" y="125592"/>
                    </a:cubicBezTo>
                    <a:cubicBezTo>
                      <a:pt x="502850" y="94832"/>
                      <a:pt x="521047" y="59453"/>
                      <a:pt x="549215" y="34214"/>
                    </a:cubicBezTo>
                    <a:cubicBezTo>
                      <a:pt x="617777" y="-27249"/>
                      <a:pt x="708760" y="49369"/>
                      <a:pt x="763463" y="93480"/>
                    </a:cubicBezTo>
                    <a:cubicBezTo>
                      <a:pt x="833545" y="150042"/>
                      <a:pt x="909825" y="198209"/>
                      <a:pt x="981823" y="252292"/>
                    </a:cubicBezTo>
                    <a:cubicBezTo>
                      <a:pt x="1055624" y="307784"/>
                      <a:pt x="1126833" y="369247"/>
                      <a:pt x="1180127" y="445357"/>
                    </a:cubicBezTo>
                    <a:cubicBezTo>
                      <a:pt x="1205816" y="482032"/>
                      <a:pt x="1227112" y="521975"/>
                      <a:pt x="1239506" y="565129"/>
                    </a:cubicBezTo>
                    <a:cubicBezTo>
                      <a:pt x="1252576" y="610874"/>
                      <a:pt x="1253646" y="657689"/>
                      <a:pt x="1247393" y="704618"/>
                    </a:cubicBezTo>
                    <a:cubicBezTo>
                      <a:pt x="1240858" y="753518"/>
                      <a:pt x="1229421" y="801629"/>
                      <a:pt x="1221703" y="850360"/>
                    </a:cubicBezTo>
                    <a:cubicBezTo>
                      <a:pt x="1215563" y="889176"/>
                      <a:pt x="1208746" y="928161"/>
                      <a:pt x="1195169" y="965230"/>
                    </a:cubicBezTo>
                    <a:cubicBezTo>
                      <a:pt x="1189141" y="981624"/>
                      <a:pt x="1181423" y="999764"/>
                      <a:pt x="1169649" y="1012947"/>
                    </a:cubicBezTo>
                    <a:cubicBezTo>
                      <a:pt x="1167001" y="1015933"/>
                      <a:pt x="1171395" y="1020383"/>
                      <a:pt x="1174043" y="1017341"/>
                    </a:cubicBezTo>
                    <a:cubicBezTo>
                      <a:pt x="1186662" y="1003257"/>
                      <a:pt x="1196465" y="988497"/>
                      <a:pt x="1203901" y="971033"/>
                    </a:cubicBezTo>
                    <a:cubicBezTo>
                      <a:pt x="1211901" y="952273"/>
                      <a:pt x="1217309" y="932724"/>
                      <a:pt x="1221703" y="912837"/>
                    </a:cubicBezTo>
                    <a:cubicBezTo>
                      <a:pt x="1230943" y="870867"/>
                      <a:pt x="1236069" y="828107"/>
                      <a:pt x="1244294" y="785967"/>
                    </a:cubicBezTo>
                    <a:cubicBezTo>
                      <a:pt x="1254322" y="734589"/>
                      <a:pt x="1265364" y="682365"/>
                      <a:pt x="1261984" y="629747"/>
                    </a:cubicBezTo>
                    <a:cubicBezTo>
                      <a:pt x="1259111" y="584452"/>
                      <a:pt x="1246097" y="540622"/>
                      <a:pt x="1225985" y="500116"/>
                    </a:cubicBezTo>
                    <a:cubicBezTo>
                      <a:pt x="1184296" y="416175"/>
                      <a:pt x="1116636" y="347163"/>
                      <a:pt x="1045145" y="287953"/>
                    </a:cubicBezTo>
                    <a:cubicBezTo>
                      <a:pt x="971682" y="227166"/>
                      <a:pt x="891685" y="175168"/>
                      <a:pt x="814560" y="119338"/>
                    </a:cubicBezTo>
                    <a:cubicBezTo>
                      <a:pt x="779068" y="93649"/>
                      <a:pt x="746787" y="63734"/>
                      <a:pt x="710338" y="39341"/>
                    </a:cubicBezTo>
                    <a:cubicBezTo>
                      <a:pt x="676817" y="16919"/>
                      <a:pt x="635185" y="-4771"/>
                      <a:pt x="593496" y="919"/>
                    </a:cubicBezTo>
                    <a:cubicBezTo>
                      <a:pt x="555807" y="6046"/>
                      <a:pt x="529723" y="35059"/>
                      <a:pt x="509104" y="64636"/>
                    </a:cubicBezTo>
                    <a:cubicBezTo>
                      <a:pt x="484428" y="100015"/>
                      <a:pt x="462232" y="136972"/>
                      <a:pt x="434176" y="169872"/>
                    </a:cubicBezTo>
                    <a:cubicBezTo>
                      <a:pt x="419529" y="187055"/>
                      <a:pt x="403529" y="203167"/>
                      <a:pt x="385783" y="217139"/>
                    </a:cubicBezTo>
                    <a:cubicBezTo>
                      <a:pt x="367023" y="231899"/>
                      <a:pt x="346235" y="243053"/>
                      <a:pt x="324377" y="252518"/>
                    </a:cubicBezTo>
                    <a:cubicBezTo>
                      <a:pt x="301110" y="262546"/>
                      <a:pt x="277786" y="271898"/>
                      <a:pt x="257280" y="287108"/>
                    </a:cubicBezTo>
                    <a:cubicBezTo>
                      <a:pt x="235985" y="302826"/>
                      <a:pt x="215929" y="320122"/>
                      <a:pt x="195648" y="337191"/>
                    </a:cubicBezTo>
                    <a:cubicBezTo>
                      <a:pt x="177733" y="352290"/>
                      <a:pt x="159931" y="367162"/>
                      <a:pt x="143762" y="384120"/>
                    </a:cubicBezTo>
                    <a:cubicBezTo>
                      <a:pt x="128382" y="400288"/>
                      <a:pt x="114298" y="417640"/>
                      <a:pt x="101397" y="435780"/>
                    </a:cubicBezTo>
                    <a:cubicBezTo>
                      <a:pt x="74919" y="473131"/>
                      <a:pt x="53905" y="514144"/>
                      <a:pt x="37906" y="556960"/>
                    </a:cubicBezTo>
                    <a:cubicBezTo>
                      <a:pt x="10977" y="629014"/>
                      <a:pt x="-854" y="706646"/>
                      <a:pt x="48" y="783489"/>
                    </a:cubicBezTo>
                    <a:cubicBezTo>
                      <a:pt x="442" y="819037"/>
                      <a:pt x="3935" y="854810"/>
                      <a:pt x="12780" y="889345"/>
                    </a:cubicBezTo>
                    <a:cubicBezTo>
                      <a:pt x="20892" y="920893"/>
                      <a:pt x="33624" y="952104"/>
                      <a:pt x="55201" y="976948"/>
                    </a:cubicBezTo>
                    <a:cubicBezTo>
                      <a:pt x="65116" y="988384"/>
                      <a:pt x="76891" y="998243"/>
                      <a:pt x="89904" y="1005848"/>
                    </a:cubicBezTo>
                    <a:cubicBezTo>
                      <a:pt x="90637" y="1006299"/>
                      <a:pt x="91369" y="1005116"/>
                      <a:pt x="90580" y="1004666"/>
                    </a:cubicBezTo>
                    <a:lnTo>
                      <a:pt x="90580" y="1004666"/>
                    </a:lnTo>
                    <a:lnTo>
                      <a:pt x="90468" y="10044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15"/>
              <p:cNvSpPr/>
              <p:nvPr/>
            </p:nvSpPr>
            <p:spPr>
              <a:xfrm flipH="1" rot="8998236">
                <a:off x="-373394" y="-214841"/>
                <a:ext cx="1115439" cy="912221"/>
              </a:xfrm>
              <a:custGeom>
                <a:rect b="b" l="l" r="r" t="t"/>
                <a:pathLst>
                  <a:path extrusionOk="0" h="913032" w="1116430">
                    <a:moveTo>
                      <a:pt x="26159" y="815832"/>
                    </a:moveTo>
                    <a:cubicBezTo>
                      <a:pt x="20582" y="774819"/>
                      <a:pt x="16695" y="733581"/>
                      <a:pt x="14272" y="692286"/>
                    </a:cubicBezTo>
                    <a:cubicBezTo>
                      <a:pt x="11850" y="650766"/>
                      <a:pt x="10385" y="609247"/>
                      <a:pt x="12019" y="567670"/>
                    </a:cubicBezTo>
                    <a:cubicBezTo>
                      <a:pt x="12807" y="547108"/>
                      <a:pt x="14328" y="526545"/>
                      <a:pt x="16638" y="506095"/>
                    </a:cubicBezTo>
                    <a:cubicBezTo>
                      <a:pt x="18328" y="491503"/>
                      <a:pt x="21483" y="477363"/>
                      <a:pt x="27004" y="463786"/>
                    </a:cubicBezTo>
                    <a:cubicBezTo>
                      <a:pt x="37483" y="437927"/>
                      <a:pt x="55116" y="415506"/>
                      <a:pt x="74834" y="396069"/>
                    </a:cubicBezTo>
                    <a:cubicBezTo>
                      <a:pt x="116692" y="354719"/>
                      <a:pt x="168014" y="324917"/>
                      <a:pt x="213928" y="288523"/>
                    </a:cubicBezTo>
                    <a:cubicBezTo>
                      <a:pt x="242716" y="265707"/>
                      <a:pt x="268969" y="239623"/>
                      <a:pt x="296687" y="215511"/>
                    </a:cubicBezTo>
                    <a:cubicBezTo>
                      <a:pt x="312742" y="201540"/>
                      <a:pt x="328911" y="187737"/>
                      <a:pt x="345192" y="174048"/>
                    </a:cubicBezTo>
                    <a:cubicBezTo>
                      <a:pt x="361135" y="160640"/>
                      <a:pt x="378093" y="147908"/>
                      <a:pt x="393134" y="133485"/>
                    </a:cubicBezTo>
                    <a:cubicBezTo>
                      <a:pt x="418599" y="109092"/>
                      <a:pt x="437021" y="78501"/>
                      <a:pt x="461865" y="53488"/>
                    </a:cubicBezTo>
                    <a:cubicBezTo>
                      <a:pt x="486033" y="29150"/>
                      <a:pt x="517694" y="12813"/>
                      <a:pt x="552285" y="11123"/>
                    </a:cubicBezTo>
                    <a:cubicBezTo>
                      <a:pt x="584678" y="9545"/>
                      <a:pt x="616340" y="19798"/>
                      <a:pt x="644846" y="34446"/>
                    </a:cubicBezTo>
                    <a:cubicBezTo>
                      <a:pt x="675324" y="50107"/>
                      <a:pt x="703098" y="70614"/>
                      <a:pt x="729238" y="92642"/>
                    </a:cubicBezTo>
                    <a:cubicBezTo>
                      <a:pt x="755152" y="114444"/>
                      <a:pt x="779152" y="138387"/>
                      <a:pt x="804954" y="160301"/>
                    </a:cubicBezTo>
                    <a:cubicBezTo>
                      <a:pt x="834249" y="185146"/>
                      <a:pt x="864783" y="208413"/>
                      <a:pt x="894867" y="232243"/>
                    </a:cubicBezTo>
                    <a:cubicBezTo>
                      <a:pt x="924612" y="255848"/>
                      <a:pt x="954077" y="280016"/>
                      <a:pt x="981174" y="306664"/>
                    </a:cubicBezTo>
                    <a:cubicBezTo>
                      <a:pt x="1007483" y="332578"/>
                      <a:pt x="1031539" y="360352"/>
                      <a:pt x="1048552" y="393309"/>
                    </a:cubicBezTo>
                    <a:cubicBezTo>
                      <a:pt x="1082242" y="458659"/>
                      <a:pt x="1091481" y="532516"/>
                      <a:pt x="1098016" y="604740"/>
                    </a:cubicBezTo>
                    <a:cubicBezTo>
                      <a:pt x="1105396" y="686596"/>
                      <a:pt x="1109621" y="768735"/>
                      <a:pt x="1095988" y="850141"/>
                    </a:cubicBezTo>
                    <a:cubicBezTo>
                      <a:pt x="1092720" y="869690"/>
                      <a:pt x="1088326" y="889182"/>
                      <a:pt x="1081960" y="907999"/>
                    </a:cubicBezTo>
                    <a:cubicBezTo>
                      <a:pt x="1080270" y="913012"/>
                      <a:pt x="1088214" y="915210"/>
                      <a:pt x="1089904" y="910196"/>
                    </a:cubicBezTo>
                    <a:cubicBezTo>
                      <a:pt x="1103312" y="870479"/>
                      <a:pt x="1111649" y="830198"/>
                      <a:pt x="1114635" y="788340"/>
                    </a:cubicBezTo>
                    <a:cubicBezTo>
                      <a:pt x="1117621" y="746482"/>
                      <a:pt x="1116551" y="704455"/>
                      <a:pt x="1113847" y="662653"/>
                    </a:cubicBezTo>
                    <a:cubicBezTo>
                      <a:pt x="1111311" y="623162"/>
                      <a:pt x="1108213" y="583444"/>
                      <a:pt x="1102974" y="544178"/>
                    </a:cubicBezTo>
                    <a:cubicBezTo>
                      <a:pt x="1098072" y="507503"/>
                      <a:pt x="1090748" y="470997"/>
                      <a:pt x="1078693" y="435956"/>
                    </a:cubicBezTo>
                    <a:cubicBezTo>
                      <a:pt x="1066918" y="401872"/>
                      <a:pt x="1050750" y="369141"/>
                      <a:pt x="1027877" y="341085"/>
                    </a:cubicBezTo>
                    <a:cubicBezTo>
                      <a:pt x="1003427" y="311058"/>
                      <a:pt x="975090" y="284354"/>
                      <a:pt x="945626" y="259341"/>
                    </a:cubicBezTo>
                    <a:cubicBezTo>
                      <a:pt x="915824" y="234046"/>
                      <a:pt x="884726" y="210385"/>
                      <a:pt x="854136" y="186160"/>
                    </a:cubicBezTo>
                    <a:cubicBezTo>
                      <a:pt x="824728" y="162893"/>
                      <a:pt x="796616" y="138499"/>
                      <a:pt x="769011" y="113148"/>
                    </a:cubicBezTo>
                    <a:cubicBezTo>
                      <a:pt x="743942" y="90106"/>
                      <a:pt x="717914" y="67797"/>
                      <a:pt x="689802" y="48530"/>
                    </a:cubicBezTo>
                    <a:cubicBezTo>
                      <a:pt x="661916" y="29432"/>
                      <a:pt x="631325" y="12813"/>
                      <a:pt x="598312" y="4757"/>
                    </a:cubicBezTo>
                    <a:cubicBezTo>
                      <a:pt x="566313" y="-3074"/>
                      <a:pt x="533018" y="-1553"/>
                      <a:pt x="502653" y="11686"/>
                    </a:cubicBezTo>
                    <a:cubicBezTo>
                      <a:pt x="468682" y="26559"/>
                      <a:pt x="445133" y="53826"/>
                      <a:pt x="422711" y="82276"/>
                    </a:cubicBezTo>
                    <a:cubicBezTo>
                      <a:pt x="411613" y="96360"/>
                      <a:pt x="400515" y="110557"/>
                      <a:pt x="387726" y="123176"/>
                    </a:cubicBezTo>
                    <a:cubicBezTo>
                      <a:pt x="372854" y="137936"/>
                      <a:pt x="355727" y="150612"/>
                      <a:pt x="339728" y="164076"/>
                    </a:cubicBezTo>
                    <a:cubicBezTo>
                      <a:pt x="306264" y="192188"/>
                      <a:pt x="273194" y="220751"/>
                      <a:pt x="240914" y="250158"/>
                    </a:cubicBezTo>
                    <a:cubicBezTo>
                      <a:pt x="218266" y="270777"/>
                      <a:pt x="194830" y="289594"/>
                      <a:pt x="169930" y="307396"/>
                    </a:cubicBezTo>
                    <a:cubicBezTo>
                      <a:pt x="145311" y="324973"/>
                      <a:pt x="120410" y="342212"/>
                      <a:pt x="96974" y="361366"/>
                    </a:cubicBezTo>
                    <a:cubicBezTo>
                      <a:pt x="74270" y="379845"/>
                      <a:pt x="52806" y="400295"/>
                      <a:pt x="35962" y="424407"/>
                    </a:cubicBezTo>
                    <a:cubicBezTo>
                      <a:pt x="19004" y="448688"/>
                      <a:pt x="9033" y="475729"/>
                      <a:pt x="5596" y="505081"/>
                    </a:cubicBezTo>
                    <a:cubicBezTo>
                      <a:pt x="-4094" y="588796"/>
                      <a:pt x="-770" y="674653"/>
                      <a:pt x="12244" y="757806"/>
                    </a:cubicBezTo>
                    <a:cubicBezTo>
                      <a:pt x="15342" y="777523"/>
                      <a:pt x="18779" y="797185"/>
                      <a:pt x="22610" y="816790"/>
                    </a:cubicBezTo>
                    <a:cubicBezTo>
                      <a:pt x="23060" y="819212"/>
                      <a:pt x="26553" y="818142"/>
                      <a:pt x="26215" y="815776"/>
                    </a:cubicBezTo>
                    <a:lnTo>
                      <a:pt x="26215" y="815776"/>
                    </a:lnTo>
                    <a:lnTo>
                      <a:pt x="26159" y="8158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15"/>
              <p:cNvSpPr/>
              <p:nvPr/>
            </p:nvSpPr>
            <p:spPr>
              <a:xfrm flipH="1" rot="8998236">
                <a:off x="-348078" y="-187550"/>
                <a:ext cx="994000" cy="793599"/>
              </a:xfrm>
              <a:custGeom>
                <a:rect b="b" l="l" r="r" t="t"/>
                <a:pathLst>
                  <a:path extrusionOk="0" h="794304" w="994883">
                    <a:moveTo>
                      <a:pt x="146760" y="747692"/>
                    </a:moveTo>
                    <a:cubicBezTo>
                      <a:pt x="120619" y="732255"/>
                      <a:pt x="101859" y="706960"/>
                      <a:pt x="86423" y="681384"/>
                    </a:cubicBezTo>
                    <a:cubicBezTo>
                      <a:pt x="70536" y="655131"/>
                      <a:pt x="58537" y="626906"/>
                      <a:pt x="46424" y="598794"/>
                    </a:cubicBezTo>
                    <a:cubicBezTo>
                      <a:pt x="32228" y="565894"/>
                      <a:pt x="19495" y="532543"/>
                      <a:pt x="14313" y="496882"/>
                    </a:cubicBezTo>
                    <a:cubicBezTo>
                      <a:pt x="9806" y="465841"/>
                      <a:pt x="7834" y="430968"/>
                      <a:pt x="25242" y="403420"/>
                    </a:cubicBezTo>
                    <a:cubicBezTo>
                      <a:pt x="32284" y="392321"/>
                      <a:pt x="41579" y="382857"/>
                      <a:pt x="50875" y="373674"/>
                    </a:cubicBezTo>
                    <a:cubicBezTo>
                      <a:pt x="62368" y="362351"/>
                      <a:pt x="73691" y="350970"/>
                      <a:pt x="84508" y="338971"/>
                    </a:cubicBezTo>
                    <a:cubicBezTo>
                      <a:pt x="111606" y="309000"/>
                      <a:pt x="139549" y="279761"/>
                      <a:pt x="168731" y="251762"/>
                    </a:cubicBezTo>
                    <a:cubicBezTo>
                      <a:pt x="197857" y="223819"/>
                      <a:pt x="227940" y="196665"/>
                      <a:pt x="258080" y="169849"/>
                    </a:cubicBezTo>
                    <a:cubicBezTo>
                      <a:pt x="272840" y="156723"/>
                      <a:pt x="287882" y="143934"/>
                      <a:pt x="303656" y="132103"/>
                    </a:cubicBezTo>
                    <a:cubicBezTo>
                      <a:pt x="318980" y="120611"/>
                      <a:pt x="334472" y="109682"/>
                      <a:pt x="349064" y="97175"/>
                    </a:cubicBezTo>
                    <a:cubicBezTo>
                      <a:pt x="363542" y="84725"/>
                      <a:pt x="377457" y="71711"/>
                      <a:pt x="391879" y="59204"/>
                    </a:cubicBezTo>
                    <a:cubicBezTo>
                      <a:pt x="405682" y="47205"/>
                      <a:pt x="419991" y="35148"/>
                      <a:pt x="435878" y="25966"/>
                    </a:cubicBezTo>
                    <a:cubicBezTo>
                      <a:pt x="460384" y="11713"/>
                      <a:pt x="489060" y="8389"/>
                      <a:pt x="516721" y="13177"/>
                    </a:cubicBezTo>
                    <a:cubicBezTo>
                      <a:pt x="546861" y="18417"/>
                      <a:pt x="575255" y="31205"/>
                      <a:pt x="601733" y="46134"/>
                    </a:cubicBezTo>
                    <a:cubicBezTo>
                      <a:pt x="628436" y="61232"/>
                      <a:pt x="653618" y="78922"/>
                      <a:pt x="678237" y="97175"/>
                    </a:cubicBezTo>
                    <a:cubicBezTo>
                      <a:pt x="737391" y="141061"/>
                      <a:pt x="795079" y="186637"/>
                      <a:pt x="847641" y="238410"/>
                    </a:cubicBezTo>
                    <a:cubicBezTo>
                      <a:pt x="861894" y="252438"/>
                      <a:pt x="875753" y="266860"/>
                      <a:pt x="889105" y="281733"/>
                    </a:cubicBezTo>
                    <a:cubicBezTo>
                      <a:pt x="900485" y="294409"/>
                      <a:pt x="911752" y="307197"/>
                      <a:pt x="921611" y="321112"/>
                    </a:cubicBezTo>
                    <a:cubicBezTo>
                      <a:pt x="938624" y="345168"/>
                      <a:pt x="952033" y="371702"/>
                      <a:pt x="961835" y="399476"/>
                    </a:cubicBezTo>
                    <a:cubicBezTo>
                      <a:pt x="982060" y="456996"/>
                      <a:pt x="987468" y="519135"/>
                      <a:pt x="981102" y="579640"/>
                    </a:cubicBezTo>
                    <a:cubicBezTo>
                      <a:pt x="974792" y="639807"/>
                      <a:pt x="956370" y="699975"/>
                      <a:pt x="927357" y="753100"/>
                    </a:cubicBezTo>
                    <a:cubicBezTo>
                      <a:pt x="920428" y="765776"/>
                      <a:pt x="913217" y="778283"/>
                      <a:pt x="904653" y="789888"/>
                    </a:cubicBezTo>
                    <a:cubicBezTo>
                      <a:pt x="902287" y="793043"/>
                      <a:pt x="907639" y="796141"/>
                      <a:pt x="909949" y="792986"/>
                    </a:cubicBezTo>
                    <a:cubicBezTo>
                      <a:pt x="928202" y="768254"/>
                      <a:pt x="944653" y="742678"/>
                      <a:pt x="957103" y="714510"/>
                    </a:cubicBezTo>
                    <a:cubicBezTo>
                      <a:pt x="969835" y="685665"/>
                      <a:pt x="979243" y="655582"/>
                      <a:pt x="985496" y="624653"/>
                    </a:cubicBezTo>
                    <a:cubicBezTo>
                      <a:pt x="997891" y="563190"/>
                      <a:pt x="998454" y="498966"/>
                      <a:pt x="984538" y="437729"/>
                    </a:cubicBezTo>
                    <a:cubicBezTo>
                      <a:pt x="977722" y="407701"/>
                      <a:pt x="967300" y="378406"/>
                      <a:pt x="953047" y="351083"/>
                    </a:cubicBezTo>
                    <a:cubicBezTo>
                      <a:pt x="937610" y="321507"/>
                      <a:pt x="917217" y="295986"/>
                      <a:pt x="894907" y="271367"/>
                    </a:cubicBezTo>
                    <a:cubicBezTo>
                      <a:pt x="840599" y="211538"/>
                      <a:pt x="779023" y="158694"/>
                      <a:pt x="714293" y="110470"/>
                    </a:cubicBezTo>
                    <a:cubicBezTo>
                      <a:pt x="664886" y="73626"/>
                      <a:pt x="615084" y="34360"/>
                      <a:pt x="556720" y="12614"/>
                    </a:cubicBezTo>
                    <a:cubicBezTo>
                      <a:pt x="529115" y="2361"/>
                      <a:pt x="499144" y="-3160"/>
                      <a:pt x="469793" y="1910"/>
                    </a:cubicBezTo>
                    <a:cubicBezTo>
                      <a:pt x="436047" y="7713"/>
                      <a:pt x="409231" y="29515"/>
                      <a:pt x="384049" y="51373"/>
                    </a:cubicBezTo>
                    <a:cubicBezTo>
                      <a:pt x="369232" y="64218"/>
                      <a:pt x="354923" y="77683"/>
                      <a:pt x="339994" y="90415"/>
                    </a:cubicBezTo>
                    <a:cubicBezTo>
                      <a:pt x="324839" y="103372"/>
                      <a:pt x="308501" y="114470"/>
                      <a:pt x="292727" y="126583"/>
                    </a:cubicBezTo>
                    <a:cubicBezTo>
                      <a:pt x="260503" y="151371"/>
                      <a:pt x="231151" y="179595"/>
                      <a:pt x="200955" y="206862"/>
                    </a:cubicBezTo>
                    <a:cubicBezTo>
                      <a:pt x="170083" y="234692"/>
                      <a:pt x="140168" y="263480"/>
                      <a:pt x="111493" y="293564"/>
                    </a:cubicBezTo>
                    <a:cubicBezTo>
                      <a:pt x="97127" y="308606"/>
                      <a:pt x="83268" y="324098"/>
                      <a:pt x="69128" y="339422"/>
                    </a:cubicBezTo>
                    <a:cubicBezTo>
                      <a:pt x="58875" y="350520"/>
                      <a:pt x="47776" y="360829"/>
                      <a:pt x="37185" y="371590"/>
                    </a:cubicBezTo>
                    <a:cubicBezTo>
                      <a:pt x="27777" y="381167"/>
                      <a:pt x="18707" y="391476"/>
                      <a:pt x="12284" y="403363"/>
                    </a:cubicBezTo>
                    <a:cubicBezTo>
                      <a:pt x="5242" y="416433"/>
                      <a:pt x="1693" y="430856"/>
                      <a:pt x="567" y="445616"/>
                    </a:cubicBezTo>
                    <a:cubicBezTo>
                      <a:pt x="-2250" y="483812"/>
                      <a:pt x="5693" y="523416"/>
                      <a:pt x="18707" y="559190"/>
                    </a:cubicBezTo>
                    <a:cubicBezTo>
                      <a:pt x="24453" y="574908"/>
                      <a:pt x="31777" y="590119"/>
                      <a:pt x="38763" y="605273"/>
                    </a:cubicBezTo>
                    <a:cubicBezTo>
                      <a:pt x="45185" y="619245"/>
                      <a:pt x="52171" y="632878"/>
                      <a:pt x="59382" y="646455"/>
                    </a:cubicBezTo>
                    <a:cubicBezTo>
                      <a:pt x="74085" y="674116"/>
                      <a:pt x="90930" y="701552"/>
                      <a:pt x="112789" y="724143"/>
                    </a:cubicBezTo>
                    <a:cubicBezTo>
                      <a:pt x="122422" y="734115"/>
                      <a:pt x="133239" y="743128"/>
                      <a:pt x="145351" y="749945"/>
                    </a:cubicBezTo>
                    <a:cubicBezTo>
                      <a:pt x="146760" y="750734"/>
                      <a:pt x="148055" y="748593"/>
                      <a:pt x="146647" y="747748"/>
                    </a:cubicBezTo>
                    <a:lnTo>
                      <a:pt x="146647" y="747748"/>
                    </a:lnTo>
                    <a:lnTo>
                      <a:pt x="146760" y="74769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15"/>
              <p:cNvSpPr/>
              <p:nvPr/>
            </p:nvSpPr>
            <p:spPr>
              <a:xfrm flipH="1" rot="9005693">
                <a:off x="-285182" y="-202618"/>
                <a:ext cx="823317" cy="725334"/>
              </a:xfrm>
              <a:custGeom>
                <a:rect b="b" l="l" r="r" t="t"/>
                <a:pathLst>
                  <a:path extrusionOk="0" h="725979" w="825080">
                    <a:moveTo>
                      <a:pt x="143170" y="601723"/>
                    </a:moveTo>
                    <a:cubicBezTo>
                      <a:pt x="133874" y="605780"/>
                      <a:pt x="123283" y="593836"/>
                      <a:pt x="117988" y="587977"/>
                    </a:cubicBezTo>
                    <a:cubicBezTo>
                      <a:pt x="105650" y="574231"/>
                      <a:pt x="96073" y="557950"/>
                      <a:pt x="86946" y="541950"/>
                    </a:cubicBezTo>
                    <a:cubicBezTo>
                      <a:pt x="65200" y="503698"/>
                      <a:pt x="47398" y="463023"/>
                      <a:pt x="30779" y="422348"/>
                    </a:cubicBezTo>
                    <a:cubicBezTo>
                      <a:pt x="16695" y="387926"/>
                      <a:pt x="1033" y="347928"/>
                      <a:pt x="19455" y="311872"/>
                    </a:cubicBezTo>
                    <a:cubicBezTo>
                      <a:pt x="33596" y="284211"/>
                      <a:pt x="61877" y="268212"/>
                      <a:pt x="85820" y="250184"/>
                    </a:cubicBezTo>
                    <a:cubicBezTo>
                      <a:pt x="117312" y="226466"/>
                      <a:pt x="147733" y="201115"/>
                      <a:pt x="175845" y="173454"/>
                    </a:cubicBezTo>
                    <a:cubicBezTo>
                      <a:pt x="218098" y="131877"/>
                      <a:pt x="252463" y="81963"/>
                      <a:pt x="300349" y="46246"/>
                    </a:cubicBezTo>
                    <a:cubicBezTo>
                      <a:pt x="322996" y="29345"/>
                      <a:pt x="348854" y="15881"/>
                      <a:pt x="377192" y="12388"/>
                    </a:cubicBezTo>
                    <a:cubicBezTo>
                      <a:pt x="409416" y="8388"/>
                      <a:pt x="441697" y="14754"/>
                      <a:pt x="471724" y="26247"/>
                    </a:cubicBezTo>
                    <a:cubicBezTo>
                      <a:pt x="534483" y="50358"/>
                      <a:pt x="587608" y="94639"/>
                      <a:pt x="639043" y="136722"/>
                    </a:cubicBezTo>
                    <a:cubicBezTo>
                      <a:pt x="665690" y="158525"/>
                      <a:pt x="691718" y="180834"/>
                      <a:pt x="715098" y="206241"/>
                    </a:cubicBezTo>
                    <a:cubicBezTo>
                      <a:pt x="738984" y="232212"/>
                      <a:pt x="760054" y="260775"/>
                      <a:pt x="776729" y="291929"/>
                    </a:cubicBezTo>
                    <a:cubicBezTo>
                      <a:pt x="792898" y="322013"/>
                      <a:pt x="803996" y="354237"/>
                      <a:pt x="809574" y="387983"/>
                    </a:cubicBezTo>
                    <a:cubicBezTo>
                      <a:pt x="815038" y="421165"/>
                      <a:pt x="815151" y="455136"/>
                      <a:pt x="811320" y="488487"/>
                    </a:cubicBezTo>
                    <a:cubicBezTo>
                      <a:pt x="803602" y="555809"/>
                      <a:pt x="779434" y="620934"/>
                      <a:pt x="747266" y="680256"/>
                    </a:cubicBezTo>
                    <a:cubicBezTo>
                      <a:pt x="739604" y="694397"/>
                      <a:pt x="731379" y="708481"/>
                      <a:pt x="722083" y="721607"/>
                    </a:cubicBezTo>
                    <a:cubicBezTo>
                      <a:pt x="719830" y="724762"/>
                      <a:pt x="725069" y="727804"/>
                      <a:pt x="727266" y="724649"/>
                    </a:cubicBezTo>
                    <a:cubicBezTo>
                      <a:pt x="737069" y="710734"/>
                      <a:pt x="746759" y="696819"/>
                      <a:pt x="755603" y="682284"/>
                    </a:cubicBezTo>
                    <a:cubicBezTo>
                      <a:pt x="764617" y="667468"/>
                      <a:pt x="772673" y="652031"/>
                      <a:pt x="780166" y="636427"/>
                    </a:cubicBezTo>
                    <a:cubicBezTo>
                      <a:pt x="795377" y="604822"/>
                      <a:pt x="806644" y="570964"/>
                      <a:pt x="814362" y="536767"/>
                    </a:cubicBezTo>
                    <a:cubicBezTo>
                      <a:pt x="829517" y="469332"/>
                      <a:pt x="830024" y="397278"/>
                      <a:pt x="806644" y="331590"/>
                    </a:cubicBezTo>
                    <a:cubicBezTo>
                      <a:pt x="782251" y="263141"/>
                      <a:pt x="734590" y="204608"/>
                      <a:pt x="680620" y="156947"/>
                    </a:cubicBezTo>
                    <a:cubicBezTo>
                      <a:pt x="655493" y="134751"/>
                      <a:pt x="629072" y="113737"/>
                      <a:pt x="602594" y="93118"/>
                    </a:cubicBezTo>
                    <a:cubicBezTo>
                      <a:pt x="574989" y="71654"/>
                      <a:pt x="546482" y="51147"/>
                      <a:pt x="515667" y="34472"/>
                    </a:cubicBezTo>
                    <a:cubicBezTo>
                      <a:pt x="485865" y="18303"/>
                      <a:pt x="453866" y="5684"/>
                      <a:pt x="420064" y="1402"/>
                    </a:cubicBezTo>
                    <a:cubicBezTo>
                      <a:pt x="388740" y="-2541"/>
                      <a:pt x="357474" y="1740"/>
                      <a:pt x="328911" y="15430"/>
                    </a:cubicBezTo>
                    <a:cubicBezTo>
                      <a:pt x="301419" y="28613"/>
                      <a:pt x="277645" y="48725"/>
                      <a:pt x="256125" y="70020"/>
                    </a:cubicBezTo>
                    <a:cubicBezTo>
                      <a:pt x="234041" y="91878"/>
                      <a:pt x="213985" y="115652"/>
                      <a:pt x="193197" y="138694"/>
                    </a:cubicBezTo>
                    <a:cubicBezTo>
                      <a:pt x="169479" y="164947"/>
                      <a:pt x="143733" y="189003"/>
                      <a:pt x="116579" y="211593"/>
                    </a:cubicBezTo>
                    <a:cubicBezTo>
                      <a:pt x="100692" y="224776"/>
                      <a:pt x="84411" y="237452"/>
                      <a:pt x="67736" y="249620"/>
                    </a:cubicBezTo>
                    <a:cubicBezTo>
                      <a:pt x="54215" y="259479"/>
                      <a:pt x="40300" y="268775"/>
                      <a:pt x="28582" y="280775"/>
                    </a:cubicBezTo>
                    <a:cubicBezTo>
                      <a:pt x="19061" y="290464"/>
                      <a:pt x="11230" y="301506"/>
                      <a:pt x="6160" y="314126"/>
                    </a:cubicBezTo>
                    <a:cubicBezTo>
                      <a:pt x="1033" y="326858"/>
                      <a:pt x="-601" y="340886"/>
                      <a:pt x="188" y="354519"/>
                    </a:cubicBezTo>
                    <a:cubicBezTo>
                      <a:pt x="1146" y="372040"/>
                      <a:pt x="5765" y="387870"/>
                      <a:pt x="11850" y="404151"/>
                    </a:cubicBezTo>
                    <a:cubicBezTo>
                      <a:pt x="27173" y="444883"/>
                      <a:pt x="46271" y="484656"/>
                      <a:pt x="68017" y="522289"/>
                    </a:cubicBezTo>
                    <a:cubicBezTo>
                      <a:pt x="78608" y="540598"/>
                      <a:pt x="89707" y="558682"/>
                      <a:pt x="102608" y="575527"/>
                    </a:cubicBezTo>
                    <a:cubicBezTo>
                      <a:pt x="110551" y="585949"/>
                      <a:pt x="120185" y="598906"/>
                      <a:pt x="132804" y="603977"/>
                    </a:cubicBezTo>
                    <a:cubicBezTo>
                      <a:pt x="136635" y="605498"/>
                      <a:pt x="140748" y="605892"/>
                      <a:pt x="144522" y="604089"/>
                    </a:cubicBezTo>
                    <a:cubicBezTo>
                      <a:pt x="146156" y="603301"/>
                      <a:pt x="144747" y="600991"/>
                      <a:pt x="143114" y="601723"/>
                    </a:cubicBezTo>
                    <a:lnTo>
                      <a:pt x="143114" y="601723"/>
                    </a:lnTo>
                    <a:lnTo>
                      <a:pt x="143170" y="6017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289;p15"/>
              <p:cNvSpPr/>
              <p:nvPr/>
            </p:nvSpPr>
            <p:spPr>
              <a:xfrm flipH="1" rot="9002531">
                <a:off x="-121364" y="-68127"/>
                <a:ext cx="491605" cy="413892"/>
              </a:xfrm>
              <a:custGeom>
                <a:rect b="b" l="l" r="r" t="t"/>
                <a:pathLst>
                  <a:path extrusionOk="0" h="414260" w="490978">
                    <a:moveTo>
                      <a:pt x="91152" y="360569"/>
                    </a:moveTo>
                    <a:cubicBezTo>
                      <a:pt x="76898" y="356400"/>
                      <a:pt x="66476" y="341922"/>
                      <a:pt x="58871" y="330035"/>
                    </a:cubicBezTo>
                    <a:cubicBezTo>
                      <a:pt x="50251" y="316571"/>
                      <a:pt x="43322" y="301980"/>
                      <a:pt x="37125" y="287220"/>
                    </a:cubicBezTo>
                    <a:cubicBezTo>
                      <a:pt x="29463" y="268854"/>
                      <a:pt x="21463" y="250488"/>
                      <a:pt x="16055" y="231277"/>
                    </a:cubicBezTo>
                    <a:cubicBezTo>
                      <a:pt x="10478" y="211503"/>
                      <a:pt x="9577" y="191673"/>
                      <a:pt x="13576" y="171561"/>
                    </a:cubicBezTo>
                    <a:cubicBezTo>
                      <a:pt x="21182" y="133477"/>
                      <a:pt x="42702" y="99056"/>
                      <a:pt x="71659" y="73479"/>
                    </a:cubicBezTo>
                    <a:cubicBezTo>
                      <a:pt x="96954" y="51113"/>
                      <a:pt x="129122" y="36128"/>
                      <a:pt x="161065" y="25875"/>
                    </a:cubicBezTo>
                    <a:cubicBezTo>
                      <a:pt x="192839" y="15678"/>
                      <a:pt x="226190" y="10326"/>
                      <a:pt x="259598" y="11396"/>
                    </a:cubicBezTo>
                    <a:cubicBezTo>
                      <a:pt x="291991" y="12467"/>
                      <a:pt x="324385" y="19959"/>
                      <a:pt x="352891" y="35677"/>
                    </a:cubicBezTo>
                    <a:cubicBezTo>
                      <a:pt x="383988" y="52804"/>
                      <a:pt x="409171" y="78944"/>
                      <a:pt x="424551" y="110999"/>
                    </a:cubicBezTo>
                    <a:cubicBezTo>
                      <a:pt x="433339" y="129308"/>
                      <a:pt x="439367" y="148744"/>
                      <a:pt x="445057" y="168181"/>
                    </a:cubicBezTo>
                    <a:cubicBezTo>
                      <a:pt x="450353" y="186264"/>
                      <a:pt x="455536" y="204349"/>
                      <a:pt x="461226" y="222320"/>
                    </a:cubicBezTo>
                    <a:cubicBezTo>
                      <a:pt x="470747" y="252291"/>
                      <a:pt x="478521" y="282825"/>
                      <a:pt x="479929" y="314373"/>
                    </a:cubicBezTo>
                    <a:cubicBezTo>
                      <a:pt x="480605" y="329472"/>
                      <a:pt x="478746" y="343950"/>
                      <a:pt x="474916" y="358541"/>
                    </a:cubicBezTo>
                    <a:cubicBezTo>
                      <a:pt x="471141" y="372963"/>
                      <a:pt x="463310" y="385470"/>
                      <a:pt x="452606" y="395836"/>
                    </a:cubicBezTo>
                    <a:cubicBezTo>
                      <a:pt x="446578" y="401695"/>
                      <a:pt x="440212" y="407103"/>
                      <a:pt x="432776" y="411047"/>
                    </a:cubicBezTo>
                    <a:cubicBezTo>
                      <a:pt x="430804" y="412117"/>
                      <a:pt x="432550" y="415103"/>
                      <a:pt x="434522" y="414033"/>
                    </a:cubicBezTo>
                    <a:cubicBezTo>
                      <a:pt x="442128" y="409976"/>
                      <a:pt x="449902" y="405976"/>
                      <a:pt x="456606" y="400399"/>
                    </a:cubicBezTo>
                    <a:cubicBezTo>
                      <a:pt x="462690" y="395329"/>
                      <a:pt x="467986" y="389358"/>
                      <a:pt x="472493" y="382822"/>
                    </a:cubicBezTo>
                    <a:cubicBezTo>
                      <a:pt x="481338" y="369978"/>
                      <a:pt x="487084" y="355781"/>
                      <a:pt x="489338" y="340345"/>
                    </a:cubicBezTo>
                    <a:cubicBezTo>
                      <a:pt x="494126" y="307444"/>
                      <a:pt x="487760" y="274206"/>
                      <a:pt x="478972" y="242488"/>
                    </a:cubicBezTo>
                    <a:cubicBezTo>
                      <a:pt x="474352" y="225925"/>
                      <a:pt x="468718" y="209644"/>
                      <a:pt x="463873" y="193194"/>
                    </a:cubicBezTo>
                    <a:cubicBezTo>
                      <a:pt x="457958" y="172969"/>
                      <a:pt x="452606" y="152519"/>
                      <a:pt x="445508" y="132632"/>
                    </a:cubicBezTo>
                    <a:cubicBezTo>
                      <a:pt x="438522" y="113083"/>
                      <a:pt x="429903" y="93704"/>
                      <a:pt x="417340" y="77085"/>
                    </a:cubicBezTo>
                    <a:cubicBezTo>
                      <a:pt x="406354" y="62550"/>
                      <a:pt x="393397" y="49705"/>
                      <a:pt x="378749" y="38888"/>
                    </a:cubicBezTo>
                    <a:cubicBezTo>
                      <a:pt x="350806" y="18213"/>
                      <a:pt x="317399" y="6495"/>
                      <a:pt x="283090" y="2044"/>
                    </a:cubicBezTo>
                    <a:cubicBezTo>
                      <a:pt x="248499" y="-2406"/>
                      <a:pt x="213064" y="636"/>
                      <a:pt x="179318" y="8974"/>
                    </a:cubicBezTo>
                    <a:cubicBezTo>
                      <a:pt x="145911" y="17255"/>
                      <a:pt x="112334" y="30663"/>
                      <a:pt x="83772" y="49987"/>
                    </a:cubicBezTo>
                    <a:cubicBezTo>
                      <a:pt x="50251" y="72690"/>
                      <a:pt x="23661" y="106041"/>
                      <a:pt x="9689" y="144125"/>
                    </a:cubicBezTo>
                    <a:cubicBezTo>
                      <a:pt x="2873" y="162829"/>
                      <a:pt x="-1127" y="183617"/>
                      <a:pt x="281" y="203560"/>
                    </a:cubicBezTo>
                    <a:cubicBezTo>
                      <a:pt x="1915" y="226432"/>
                      <a:pt x="11041" y="248122"/>
                      <a:pt x="20280" y="268797"/>
                    </a:cubicBezTo>
                    <a:cubicBezTo>
                      <a:pt x="27154" y="284121"/>
                      <a:pt x="34083" y="299444"/>
                      <a:pt x="42646" y="313923"/>
                    </a:cubicBezTo>
                    <a:cubicBezTo>
                      <a:pt x="51209" y="328345"/>
                      <a:pt x="60279" y="343387"/>
                      <a:pt x="73068" y="354541"/>
                    </a:cubicBezTo>
                    <a:cubicBezTo>
                      <a:pt x="78025" y="358879"/>
                      <a:pt x="83659" y="362654"/>
                      <a:pt x="90081" y="364344"/>
                    </a:cubicBezTo>
                    <a:cubicBezTo>
                      <a:pt x="92616" y="365020"/>
                      <a:pt x="93630" y="361189"/>
                      <a:pt x="91152" y="360457"/>
                    </a:cubicBezTo>
                    <a:lnTo>
                      <a:pt x="91152" y="360457"/>
                    </a:lnTo>
                    <a:lnTo>
                      <a:pt x="91152" y="36056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 flipH="1" rot="8998236">
                <a:off x="-6050" y="-35979"/>
                <a:ext cx="204551" cy="221968"/>
              </a:xfrm>
              <a:custGeom>
                <a:rect b="b" l="l" r="r" t="t"/>
                <a:pathLst>
                  <a:path extrusionOk="0" h="221685" w="204733">
                    <a:moveTo>
                      <a:pt x="16536" y="187387"/>
                    </a:moveTo>
                    <a:cubicBezTo>
                      <a:pt x="18564" y="157022"/>
                      <a:pt x="7860" y="127839"/>
                      <a:pt x="7635" y="97643"/>
                    </a:cubicBezTo>
                    <a:cubicBezTo>
                      <a:pt x="7522" y="83559"/>
                      <a:pt x="10621" y="69926"/>
                      <a:pt x="18452" y="58039"/>
                    </a:cubicBezTo>
                    <a:cubicBezTo>
                      <a:pt x="23240" y="50715"/>
                      <a:pt x="29494" y="44574"/>
                      <a:pt x="36085" y="38884"/>
                    </a:cubicBezTo>
                    <a:cubicBezTo>
                      <a:pt x="42169" y="33589"/>
                      <a:pt x="48479" y="28518"/>
                      <a:pt x="55296" y="24181"/>
                    </a:cubicBezTo>
                    <a:cubicBezTo>
                      <a:pt x="67464" y="16293"/>
                      <a:pt x="80760" y="11505"/>
                      <a:pt x="95351" y="11054"/>
                    </a:cubicBezTo>
                    <a:cubicBezTo>
                      <a:pt x="110055" y="10603"/>
                      <a:pt x="125378" y="13927"/>
                      <a:pt x="139068" y="19279"/>
                    </a:cubicBezTo>
                    <a:cubicBezTo>
                      <a:pt x="150560" y="23786"/>
                      <a:pt x="161490" y="30997"/>
                      <a:pt x="168419" y="41363"/>
                    </a:cubicBezTo>
                    <a:cubicBezTo>
                      <a:pt x="177320" y="54771"/>
                      <a:pt x="178053" y="70771"/>
                      <a:pt x="179574" y="86263"/>
                    </a:cubicBezTo>
                    <a:cubicBezTo>
                      <a:pt x="181771" y="108516"/>
                      <a:pt x="183348" y="130825"/>
                      <a:pt x="185771" y="153078"/>
                    </a:cubicBezTo>
                    <a:cubicBezTo>
                      <a:pt x="187010" y="164458"/>
                      <a:pt x="188419" y="175782"/>
                      <a:pt x="191179" y="186880"/>
                    </a:cubicBezTo>
                    <a:cubicBezTo>
                      <a:pt x="192588" y="192457"/>
                      <a:pt x="194165" y="198035"/>
                      <a:pt x="195630" y="203612"/>
                    </a:cubicBezTo>
                    <a:cubicBezTo>
                      <a:pt x="197094" y="209358"/>
                      <a:pt x="199348" y="214766"/>
                      <a:pt x="201207" y="220400"/>
                    </a:cubicBezTo>
                    <a:cubicBezTo>
                      <a:pt x="201939" y="222654"/>
                      <a:pt x="205094" y="221696"/>
                      <a:pt x="204700" y="219442"/>
                    </a:cubicBezTo>
                    <a:cubicBezTo>
                      <a:pt x="203742" y="214034"/>
                      <a:pt x="203348" y="208570"/>
                      <a:pt x="202503" y="203105"/>
                    </a:cubicBezTo>
                    <a:cubicBezTo>
                      <a:pt x="201658" y="197697"/>
                      <a:pt x="201094" y="192345"/>
                      <a:pt x="200644" y="186936"/>
                    </a:cubicBezTo>
                    <a:cubicBezTo>
                      <a:pt x="199799" y="176458"/>
                      <a:pt x="198503" y="166092"/>
                      <a:pt x="197320" y="155670"/>
                    </a:cubicBezTo>
                    <a:cubicBezTo>
                      <a:pt x="194954" y="134769"/>
                      <a:pt x="193433" y="113812"/>
                      <a:pt x="191461" y="92911"/>
                    </a:cubicBezTo>
                    <a:cubicBezTo>
                      <a:pt x="189771" y="75165"/>
                      <a:pt x="189433" y="56180"/>
                      <a:pt x="180757" y="40124"/>
                    </a:cubicBezTo>
                    <a:cubicBezTo>
                      <a:pt x="174165" y="27955"/>
                      <a:pt x="163349" y="18603"/>
                      <a:pt x="151068" y="12462"/>
                    </a:cubicBezTo>
                    <a:cubicBezTo>
                      <a:pt x="137265" y="5589"/>
                      <a:pt x="121716" y="1758"/>
                      <a:pt x="106449" y="350"/>
                    </a:cubicBezTo>
                    <a:cubicBezTo>
                      <a:pt x="90337" y="-1114"/>
                      <a:pt x="74619" y="2040"/>
                      <a:pt x="60197" y="9364"/>
                    </a:cubicBezTo>
                    <a:cubicBezTo>
                      <a:pt x="45211" y="16969"/>
                      <a:pt x="30958" y="28575"/>
                      <a:pt x="19747" y="41081"/>
                    </a:cubicBezTo>
                    <a:cubicBezTo>
                      <a:pt x="9043" y="53081"/>
                      <a:pt x="2283" y="67559"/>
                      <a:pt x="480" y="83559"/>
                    </a:cubicBezTo>
                    <a:cubicBezTo>
                      <a:pt x="-1379" y="100291"/>
                      <a:pt x="2508" y="116854"/>
                      <a:pt x="6170" y="133079"/>
                    </a:cubicBezTo>
                    <a:cubicBezTo>
                      <a:pt x="10170" y="150994"/>
                      <a:pt x="14170" y="168909"/>
                      <a:pt x="13719" y="187387"/>
                    </a:cubicBezTo>
                    <a:cubicBezTo>
                      <a:pt x="13719" y="189246"/>
                      <a:pt x="16480" y="189246"/>
                      <a:pt x="16649" y="187387"/>
                    </a:cubicBezTo>
                    <a:lnTo>
                      <a:pt x="16649" y="187387"/>
                    </a:lnTo>
                    <a:lnTo>
                      <a:pt x="16536" y="1873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6"/>
          <p:cNvGrpSpPr/>
          <p:nvPr/>
        </p:nvGrpSpPr>
        <p:grpSpPr>
          <a:xfrm>
            <a:off x="-1437553" y="-2020476"/>
            <a:ext cx="10773565" cy="7391893"/>
            <a:chOff x="-1437553" y="-2020476"/>
            <a:chExt cx="10773565" cy="7391893"/>
          </a:xfrm>
        </p:grpSpPr>
        <p:grpSp>
          <p:nvGrpSpPr>
            <p:cNvPr id="293" name="Google Shape;293;p16"/>
            <p:cNvGrpSpPr/>
            <p:nvPr/>
          </p:nvGrpSpPr>
          <p:grpSpPr>
            <a:xfrm>
              <a:off x="-1437553" y="-2020476"/>
              <a:ext cx="10773565" cy="4654151"/>
              <a:chOff x="-1437553" y="-2020476"/>
              <a:chExt cx="10773565" cy="4654151"/>
            </a:xfrm>
          </p:grpSpPr>
          <p:grpSp>
            <p:nvGrpSpPr>
              <p:cNvPr id="294" name="Google Shape;294;p16"/>
              <p:cNvGrpSpPr/>
              <p:nvPr/>
            </p:nvGrpSpPr>
            <p:grpSpPr>
              <a:xfrm flipH="1" rot="5400000">
                <a:off x="6644849" y="-57487"/>
                <a:ext cx="3424551" cy="1957773"/>
                <a:chOff x="6240750" y="-963012"/>
                <a:chExt cx="3424551" cy="1957773"/>
              </a:xfrm>
            </p:grpSpPr>
            <p:sp>
              <p:nvSpPr>
                <p:cNvPr id="295" name="Google Shape;295;p16"/>
                <p:cNvSpPr/>
                <p:nvPr/>
              </p:nvSpPr>
              <p:spPr>
                <a:xfrm flipH="1" rot="10800000">
                  <a:off x="6240749" y="-779017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" name="Google Shape;296;p16"/>
                <p:cNvSpPr/>
                <p:nvPr/>
              </p:nvSpPr>
              <p:spPr>
                <a:xfrm flipH="1" rot="10800000">
                  <a:off x="6393149" y="-813299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" name="Google Shape;297;p16"/>
                <p:cNvSpPr/>
                <p:nvPr/>
              </p:nvSpPr>
              <p:spPr>
                <a:xfrm flipH="1" rot="10800000">
                  <a:off x="6488399" y="-825483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" name="Google Shape;298;p16"/>
                <p:cNvSpPr/>
                <p:nvPr/>
              </p:nvSpPr>
              <p:spPr>
                <a:xfrm flipH="1" rot="10800000">
                  <a:off x="6621749" y="-895045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" name="Google Shape;299;p16"/>
                <p:cNvSpPr/>
                <p:nvPr/>
              </p:nvSpPr>
              <p:spPr>
                <a:xfrm flipH="1" rot="10800000">
                  <a:off x="6729699" y="-963012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" name="Google Shape;300;p16"/>
                <p:cNvSpPr/>
                <p:nvPr/>
              </p:nvSpPr>
              <p:spPr>
                <a:xfrm flipH="1" rot="10800000">
                  <a:off x="6859874" y="-933237"/>
                  <a:ext cx="1262605" cy="1018360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" name="Google Shape;301;p16"/>
                <p:cNvSpPr/>
                <p:nvPr/>
              </p:nvSpPr>
              <p:spPr>
                <a:xfrm flipH="1" rot="10800000">
                  <a:off x="6923374" y="-939033"/>
                  <a:ext cx="1116430" cy="913032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" name="Google Shape;302;p16"/>
                <p:cNvSpPr/>
                <p:nvPr/>
              </p:nvSpPr>
              <p:spPr>
                <a:xfrm flipH="1" rot="10800000">
                  <a:off x="6969413" y="-925080"/>
                  <a:ext cx="994883" cy="794304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" name="Google Shape;303;p16"/>
                <p:cNvSpPr/>
                <p:nvPr/>
              </p:nvSpPr>
              <p:spPr>
                <a:xfrm flipH="1" rot="10800000">
                  <a:off x="7059899" y="-945655"/>
                  <a:ext cx="823017" cy="725979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" name="Google Shape;304;p16"/>
                <p:cNvSpPr/>
                <p:nvPr/>
              </p:nvSpPr>
              <p:spPr>
                <a:xfrm flipH="1" rot="10800000">
                  <a:off x="7178963" y="-894410"/>
                  <a:ext cx="624596" cy="581071"/>
                </a:xfrm>
                <a:custGeom>
                  <a:rect b="b" l="l" r="r" t="t"/>
                  <a:pathLst>
                    <a:path extrusionOk="0" h="581071" w="623038">
                      <a:moveTo>
                        <a:pt x="123548" y="542966"/>
                      </a:moveTo>
                      <a:cubicBezTo>
                        <a:pt x="118196" y="543867"/>
                        <a:pt x="112957" y="540261"/>
                        <a:pt x="109070" y="537050"/>
                      </a:cubicBezTo>
                      <a:cubicBezTo>
                        <a:pt x="102985" y="531980"/>
                        <a:pt x="97859" y="525727"/>
                        <a:pt x="93183" y="519361"/>
                      </a:cubicBezTo>
                      <a:cubicBezTo>
                        <a:pt x="81916" y="503981"/>
                        <a:pt x="72676" y="487305"/>
                        <a:pt x="63832" y="470461"/>
                      </a:cubicBezTo>
                      <a:cubicBezTo>
                        <a:pt x="42536" y="429842"/>
                        <a:pt x="20396" y="388773"/>
                        <a:pt x="13016" y="342971"/>
                      </a:cubicBezTo>
                      <a:cubicBezTo>
                        <a:pt x="8791" y="316831"/>
                        <a:pt x="11439" y="289902"/>
                        <a:pt x="16791" y="264100"/>
                      </a:cubicBezTo>
                      <a:cubicBezTo>
                        <a:pt x="19269" y="252213"/>
                        <a:pt x="22086" y="239876"/>
                        <a:pt x="27157" y="228834"/>
                      </a:cubicBezTo>
                      <a:cubicBezTo>
                        <a:pt x="32396" y="217397"/>
                        <a:pt x="39889" y="207144"/>
                        <a:pt x="48226" y="197736"/>
                      </a:cubicBezTo>
                      <a:cubicBezTo>
                        <a:pt x="65522" y="178356"/>
                        <a:pt x="85972" y="162075"/>
                        <a:pt x="104168" y="143597"/>
                      </a:cubicBezTo>
                      <a:cubicBezTo>
                        <a:pt x="127097" y="120386"/>
                        <a:pt x="150139" y="97288"/>
                        <a:pt x="172617" y="73627"/>
                      </a:cubicBezTo>
                      <a:cubicBezTo>
                        <a:pt x="189913" y="55430"/>
                        <a:pt x="206363" y="33910"/>
                        <a:pt x="228728" y="21572"/>
                      </a:cubicBezTo>
                      <a:cubicBezTo>
                        <a:pt x="249573" y="10079"/>
                        <a:pt x="274305" y="10079"/>
                        <a:pt x="297403" y="11713"/>
                      </a:cubicBezTo>
                      <a:cubicBezTo>
                        <a:pt x="348894" y="15319"/>
                        <a:pt x="399710" y="33121"/>
                        <a:pt x="443201" y="60782"/>
                      </a:cubicBezTo>
                      <a:cubicBezTo>
                        <a:pt x="464553" y="74359"/>
                        <a:pt x="484045" y="90640"/>
                        <a:pt x="500721" y="109682"/>
                      </a:cubicBezTo>
                      <a:cubicBezTo>
                        <a:pt x="518974" y="130470"/>
                        <a:pt x="536156" y="152160"/>
                        <a:pt x="551311" y="175314"/>
                      </a:cubicBezTo>
                      <a:cubicBezTo>
                        <a:pt x="578240" y="216552"/>
                        <a:pt x="598802" y="262748"/>
                        <a:pt x="606915" y="311536"/>
                      </a:cubicBezTo>
                      <a:cubicBezTo>
                        <a:pt x="614070" y="354520"/>
                        <a:pt x="613056" y="398688"/>
                        <a:pt x="605788" y="441616"/>
                      </a:cubicBezTo>
                      <a:cubicBezTo>
                        <a:pt x="598802" y="482967"/>
                        <a:pt x="584831" y="525332"/>
                        <a:pt x="557113" y="557557"/>
                      </a:cubicBezTo>
                      <a:cubicBezTo>
                        <a:pt x="550860" y="564824"/>
                        <a:pt x="543931" y="572204"/>
                        <a:pt x="536213" y="577894"/>
                      </a:cubicBezTo>
                      <a:cubicBezTo>
                        <a:pt x="534523" y="579134"/>
                        <a:pt x="536213" y="582007"/>
                        <a:pt x="537903" y="580767"/>
                      </a:cubicBezTo>
                      <a:cubicBezTo>
                        <a:pt x="546071" y="574739"/>
                        <a:pt x="553790" y="568655"/>
                        <a:pt x="560775" y="561219"/>
                      </a:cubicBezTo>
                      <a:cubicBezTo>
                        <a:pt x="567874" y="553669"/>
                        <a:pt x="574183" y="545388"/>
                        <a:pt x="579873" y="536712"/>
                      </a:cubicBezTo>
                      <a:cubicBezTo>
                        <a:pt x="591873" y="518459"/>
                        <a:pt x="601112" y="498009"/>
                        <a:pt x="607704" y="477165"/>
                      </a:cubicBezTo>
                      <a:cubicBezTo>
                        <a:pt x="621562" y="433335"/>
                        <a:pt x="625393" y="386350"/>
                        <a:pt x="621731" y="340661"/>
                      </a:cubicBezTo>
                      <a:cubicBezTo>
                        <a:pt x="620041" y="319479"/>
                        <a:pt x="616717" y="298297"/>
                        <a:pt x="611027" y="277846"/>
                      </a:cubicBezTo>
                      <a:cubicBezTo>
                        <a:pt x="603816" y="251763"/>
                        <a:pt x="593112" y="226467"/>
                        <a:pt x="580437" y="202581"/>
                      </a:cubicBezTo>
                      <a:cubicBezTo>
                        <a:pt x="567141" y="177511"/>
                        <a:pt x="551142" y="154019"/>
                        <a:pt x="533621" y="131766"/>
                      </a:cubicBezTo>
                      <a:cubicBezTo>
                        <a:pt x="516720" y="110358"/>
                        <a:pt x="498974" y="89514"/>
                        <a:pt x="477735" y="72275"/>
                      </a:cubicBezTo>
                      <a:cubicBezTo>
                        <a:pt x="435990" y="38360"/>
                        <a:pt x="385062" y="15093"/>
                        <a:pt x="332218" y="5234"/>
                      </a:cubicBezTo>
                      <a:cubicBezTo>
                        <a:pt x="306698" y="446"/>
                        <a:pt x="279375" y="-2033"/>
                        <a:pt x="253516" y="2080"/>
                      </a:cubicBezTo>
                      <a:cubicBezTo>
                        <a:pt x="229742" y="5854"/>
                        <a:pt x="210588" y="18924"/>
                        <a:pt x="193800" y="35600"/>
                      </a:cubicBezTo>
                      <a:cubicBezTo>
                        <a:pt x="182927" y="46416"/>
                        <a:pt x="172617" y="57853"/>
                        <a:pt x="161913" y="68894"/>
                      </a:cubicBezTo>
                      <a:cubicBezTo>
                        <a:pt x="150195" y="81007"/>
                        <a:pt x="138421" y="93063"/>
                        <a:pt x="126590" y="105063"/>
                      </a:cubicBezTo>
                      <a:cubicBezTo>
                        <a:pt x="114872" y="116949"/>
                        <a:pt x="103211" y="128893"/>
                        <a:pt x="91380" y="140723"/>
                      </a:cubicBezTo>
                      <a:cubicBezTo>
                        <a:pt x="82085" y="150019"/>
                        <a:pt x="72226" y="158695"/>
                        <a:pt x="62592" y="167652"/>
                      </a:cubicBezTo>
                      <a:cubicBezTo>
                        <a:pt x="43269" y="185624"/>
                        <a:pt x="24002" y="205285"/>
                        <a:pt x="14537" y="230467"/>
                      </a:cubicBezTo>
                      <a:cubicBezTo>
                        <a:pt x="9974" y="242523"/>
                        <a:pt x="7045" y="255255"/>
                        <a:pt x="4735" y="267931"/>
                      </a:cubicBezTo>
                      <a:cubicBezTo>
                        <a:pt x="2200" y="281734"/>
                        <a:pt x="453" y="295705"/>
                        <a:pt x="59" y="309733"/>
                      </a:cubicBezTo>
                      <a:cubicBezTo>
                        <a:pt x="-730" y="339309"/>
                        <a:pt x="6481" y="368773"/>
                        <a:pt x="17354" y="396153"/>
                      </a:cubicBezTo>
                      <a:cubicBezTo>
                        <a:pt x="23100" y="410631"/>
                        <a:pt x="29748" y="424884"/>
                        <a:pt x="37748" y="438292"/>
                      </a:cubicBezTo>
                      <a:cubicBezTo>
                        <a:pt x="41241" y="444151"/>
                        <a:pt x="44734" y="450067"/>
                        <a:pt x="48057" y="456039"/>
                      </a:cubicBezTo>
                      <a:cubicBezTo>
                        <a:pt x="57071" y="472264"/>
                        <a:pt x="66648" y="488319"/>
                        <a:pt x="77183" y="503587"/>
                      </a:cubicBezTo>
                      <a:cubicBezTo>
                        <a:pt x="86479" y="517107"/>
                        <a:pt x="96281" y="532543"/>
                        <a:pt x="110197" y="541782"/>
                      </a:cubicBezTo>
                      <a:cubicBezTo>
                        <a:pt x="114309" y="544487"/>
                        <a:pt x="119098" y="546571"/>
                        <a:pt x="124112" y="545613"/>
                      </a:cubicBezTo>
                      <a:cubicBezTo>
                        <a:pt x="125689" y="545275"/>
                        <a:pt x="125013" y="542966"/>
                        <a:pt x="123436" y="543247"/>
                      </a:cubicBezTo>
                      <a:lnTo>
                        <a:pt x="123436" y="543247"/>
                      </a:lnTo>
                      <a:lnTo>
                        <a:pt x="123548" y="54296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" name="Google Shape;305;p16"/>
                <p:cNvSpPr/>
                <p:nvPr/>
              </p:nvSpPr>
              <p:spPr>
                <a:xfrm flipH="1" rot="10800000">
                  <a:off x="7234524" y="-808562"/>
                  <a:ext cx="492205" cy="414260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" name="Google Shape;306;p16"/>
                <p:cNvSpPr/>
                <p:nvPr/>
              </p:nvSpPr>
              <p:spPr>
                <a:xfrm flipH="1" rot="10800000">
                  <a:off x="7315488" y="-795697"/>
                  <a:ext cx="330439" cy="326783"/>
                </a:xfrm>
                <a:custGeom>
                  <a:rect b="b" l="l" r="r" t="t"/>
                  <a:pathLst>
                    <a:path extrusionOk="0" h="326783" w="329615">
                      <a:moveTo>
                        <a:pt x="66332" y="324014"/>
                      </a:moveTo>
                      <a:cubicBezTo>
                        <a:pt x="45488" y="309929"/>
                        <a:pt x="34502" y="283508"/>
                        <a:pt x="26615" y="260579"/>
                      </a:cubicBezTo>
                      <a:cubicBezTo>
                        <a:pt x="18334" y="236523"/>
                        <a:pt x="12588" y="210946"/>
                        <a:pt x="10221" y="185595"/>
                      </a:cubicBezTo>
                      <a:cubicBezTo>
                        <a:pt x="7292" y="153483"/>
                        <a:pt x="12419" y="119963"/>
                        <a:pt x="22277" y="89372"/>
                      </a:cubicBezTo>
                      <a:cubicBezTo>
                        <a:pt x="25827" y="78218"/>
                        <a:pt x="30334" y="65655"/>
                        <a:pt x="37207" y="56697"/>
                      </a:cubicBezTo>
                      <a:cubicBezTo>
                        <a:pt x="42728" y="49430"/>
                        <a:pt x="49713" y="43683"/>
                        <a:pt x="57150" y="38782"/>
                      </a:cubicBezTo>
                      <a:cubicBezTo>
                        <a:pt x="75346" y="26839"/>
                        <a:pt x="96529" y="20022"/>
                        <a:pt x="117711" y="15740"/>
                      </a:cubicBezTo>
                      <a:cubicBezTo>
                        <a:pt x="140697" y="11121"/>
                        <a:pt x="164471" y="9769"/>
                        <a:pt x="187794" y="11797"/>
                      </a:cubicBezTo>
                      <a:cubicBezTo>
                        <a:pt x="207962" y="13543"/>
                        <a:pt x="228919" y="17881"/>
                        <a:pt x="246496" y="27797"/>
                      </a:cubicBezTo>
                      <a:cubicBezTo>
                        <a:pt x="268749" y="40359"/>
                        <a:pt x="282495" y="66105"/>
                        <a:pt x="292242" y="89541"/>
                      </a:cubicBezTo>
                      <a:cubicBezTo>
                        <a:pt x="304072" y="118048"/>
                        <a:pt x="310044" y="148863"/>
                        <a:pt x="314945" y="179229"/>
                      </a:cubicBezTo>
                      <a:cubicBezTo>
                        <a:pt x="317311" y="193876"/>
                        <a:pt x="318607" y="208524"/>
                        <a:pt x="318551" y="223396"/>
                      </a:cubicBezTo>
                      <a:cubicBezTo>
                        <a:pt x="318551" y="236917"/>
                        <a:pt x="317311" y="251001"/>
                        <a:pt x="312128" y="263677"/>
                      </a:cubicBezTo>
                      <a:cubicBezTo>
                        <a:pt x="309537" y="269987"/>
                        <a:pt x="306326" y="275958"/>
                        <a:pt x="301875" y="281141"/>
                      </a:cubicBezTo>
                      <a:cubicBezTo>
                        <a:pt x="300072" y="283282"/>
                        <a:pt x="302889" y="286212"/>
                        <a:pt x="304974" y="284240"/>
                      </a:cubicBezTo>
                      <a:cubicBezTo>
                        <a:pt x="327227" y="262945"/>
                        <a:pt x="331395" y="231903"/>
                        <a:pt x="329029" y="202552"/>
                      </a:cubicBezTo>
                      <a:cubicBezTo>
                        <a:pt x="327790" y="187341"/>
                        <a:pt x="325142" y="172300"/>
                        <a:pt x="322156" y="157370"/>
                      </a:cubicBezTo>
                      <a:cubicBezTo>
                        <a:pt x="319058" y="141821"/>
                        <a:pt x="316072" y="126216"/>
                        <a:pt x="311396" y="111006"/>
                      </a:cubicBezTo>
                      <a:cubicBezTo>
                        <a:pt x="306100" y="93767"/>
                        <a:pt x="299227" y="76866"/>
                        <a:pt x="290270" y="61204"/>
                      </a:cubicBezTo>
                      <a:cubicBezTo>
                        <a:pt x="283397" y="49092"/>
                        <a:pt x="275284" y="36360"/>
                        <a:pt x="264468" y="27290"/>
                      </a:cubicBezTo>
                      <a:cubicBezTo>
                        <a:pt x="248468" y="13881"/>
                        <a:pt x="227624" y="7065"/>
                        <a:pt x="207343" y="3516"/>
                      </a:cubicBezTo>
                      <a:cubicBezTo>
                        <a:pt x="183062" y="-766"/>
                        <a:pt x="158048" y="-991"/>
                        <a:pt x="133598" y="2051"/>
                      </a:cubicBezTo>
                      <a:cubicBezTo>
                        <a:pt x="109712" y="5093"/>
                        <a:pt x="85994" y="11008"/>
                        <a:pt x="64417" y="21994"/>
                      </a:cubicBezTo>
                      <a:cubicBezTo>
                        <a:pt x="46446" y="31120"/>
                        <a:pt x="29883" y="44359"/>
                        <a:pt x="21432" y="63063"/>
                      </a:cubicBezTo>
                      <a:cubicBezTo>
                        <a:pt x="7461" y="94217"/>
                        <a:pt x="532" y="129484"/>
                        <a:pt x="25" y="163511"/>
                      </a:cubicBezTo>
                      <a:cubicBezTo>
                        <a:pt x="-426" y="191003"/>
                        <a:pt x="5377" y="218326"/>
                        <a:pt x="13940" y="244354"/>
                      </a:cubicBezTo>
                      <a:cubicBezTo>
                        <a:pt x="18446" y="257987"/>
                        <a:pt x="23517" y="271677"/>
                        <a:pt x="30277" y="284409"/>
                      </a:cubicBezTo>
                      <a:cubicBezTo>
                        <a:pt x="36249" y="295733"/>
                        <a:pt x="43066" y="307056"/>
                        <a:pt x="52079" y="316296"/>
                      </a:cubicBezTo>
                      <a:cubicBezTo>
                        <a:pt x="55854" y="320239"/>
                        <a:pt x="60136" y="323732"/>
                        <a:pt x="64811" y="326548"/>
                      </a:cubicBezTo>
                      <a:cubicBezTo>
                        <a:pt x="66445" y="327563"/>
                        <a:pt x="67854" y="325028"/>
                        <a:pt x="66276" y="324014"/>
                      </a:cubicBezTo>
                      <a:lnTo>
                        <a:pt x="66276" y="324014"/>
                      </a:lnTo>
                      <a:lnTo>
                        <a:pt x="66332" y="32401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" name="Google Shape;307;p16"/>
                <p:cNvSpPr/>
                <p:nvPr/>
              </p:nvSpPr>
              <p:spPr>
                <a:xfrm flipH="1" rot="10800000">
                  <a:off x="7385338" y="-781641"/>
                  <a:ext cx="204733" cy="222239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" name="Google Shape;308;p16"/>
                <p:cNvSpPr/>
                <p:nvPr/>
              </p:nvSpPr>
              <p:spPr>
                <a:xfrm flipH="1" rot="10800000">
                  <a:off x="8166388" y="-875848"/>
                  <a:ext cx="1388704" cy="1468971"/>
                </a:xfrm>
                <a:custGeom>
                  <a:rect b="b" l="l" r="r" t="t"/>
                  <a:pathLst>
                    <a:path extrusionOk="0" h="1468971" w="1388704">
                      <a:moveTo>
                        <a:pt x="7145" y="1467683"/>
                      </a:moveTo>
                      <a:cubicBezTo>
                        <a:pt x="-10038" y="1391911"/>
                        <a:pt x="29341" y="1319518"/>
                        <a:pt x="45848" y="1247239"/>
                      </a:cubicBezTo>
                      <a:cubicBezTo>
                        <a:pt x="53848" y="1212310"/>
                        <a:pt x="56721" y="1175691"/>
                        <a:pt x="46073" y="1140988"/>
                      </a:cubicBezTo>
                      <a:cubicBezTo>
                        <a:pt x="38580" y="1116538"/>
                        <a:pt x="27313" y="1092764"/>
                        <a:pt x="24440" y="1067131"/>
                      </a:cubicBezTo>
                      <a:cubicBezTo>
                        <a:pt x="23144" y="1055695"/>
                        <a:pt x="23482" y="1043132"/>
                        <a:pt x="30186" y="1033329"/>
                      </a:cubicBezTo>
                      <a:cubicBezTo>
                        <a:pt x="38524" y="1021104"/>
                        <a:pt x="53960" y="1016992"/>
                        <a:pt x="67819" y="1014795"/>
                      </a:cubicBezTo>
                      <a:cubicBezTo>
                        <a:pt x="111085" y="1007978"/>
                        <a:pt x="154577" y="1024935"/>
                        <a:pt x="195928" y="1035301"/>
                      </a:cubicBezTo>
                      <a:cubicBezTo>
                        <a:pt x="238913" y="1046061"/>
                        <a:pt x="284038" y="1048709"/>
                        <a:pt x="328206" y="1048653"/>
                      </a:cubicBezTo>
                      <a:cubicBezTo>
                        <a:pt x="373839" y="1048597"/>
                        <a:pt x="419640" y="1044709"/>
                        <a:pt x="464709" y="1037667"/>
                      </a:cubicBezTo>
                      <a:cubicBezTo>
                        <a:pt x="539411" y="1026006"/>
                        <a:pt x="593945" y="971528"/>
                        <a:pt x="639690" y="915417"/>
                      </a:cubicBezTo>
                      <a:cubicBezTo>
                        <a:pt x="688365" y="855700"/>
                        <a:pt x="741152" y="794970"/>
                        <a:pt x="770053" y="722577"/>
                      </a:cubicBezTo>
                      <a:cubicBezTo>
                        <a:pt x="786278" y="681959"/>
                        <a:pt x="791291" y="639876"/>
                        <a:pt x="793263" y="596497"/>
                      </a:cubicBezTo>
                      <a:cubicBezTo>
                        <a:pt x="794277" y="574356"/>
                        <a:pt x="794559" y="552047"/>
                        <a:pt x="798953" y="530189"/>
                      </a:cubicBezTo>
                      <a:cubicBezTo>
                        <a:pt x="802671" y="511767"/>
                        <a:pt x="809037" y="494133"/>
                        <a:pt x="816812" y="477063"/>
                      </a:cubicBezTo>
                      <a:cubicBezTo>
                        <a:pt x="834164" y="438980"/>
                        <a:pt x="853656" y="401798"/>
                        <a:pt x="871684" y="363996"/>
                      </a:cubicBezTo>
                      <a:cubicBezTo>
                        <a:pt x="890218" y="325124"/>
                        <a:pt x="908753" y="286252"/>
                        <a:pt x="928978" y="248225"/>
                      </a:cubicBezTo>
                      <a:cubicBezTo>
                        <a:pt x="939231" y="229014"/>
                        <a:pt x="949879" y="209972"/>
                        <a:pt x="961202" y="191381"/>
                      </a:cubicBezTo>
                      <a:cubicBezTo>
                        <a:pt x="971962" y="173635"/>
                        <a:pt x="982835" y="155382"/>
                        <a:pt x="996356" y="139552"/>
                      </a:cubicBezTo>
                      <a:cubicBezTo>
                        <a:pt x="1020468" y="111327"/>
                        <a:pt x="1052129" y="90821"/>
                        <a:pt x="1085368" y="74990"/>
                      </a:cubicBezTo>
                      <a:cubicBezTo>
                        <a:pt x="1159901" y="39442"/>
                        <a:pt x="1243279" y="22316"/>
                        <a:pt x="1324854" y="12851"/>
                      </a:cubicBezTo>
                      <a:cubicBezTo>
                        <a:pt x="1345191" y="10485"/>
                        <a:pt x="1365585" y="8288"/>
                        <a:pt x="1385979" y="6091"/>
                      </a:cubicBezTo>
                      <a:cubicBezTo>
                        <a:pt x="1389528" y="5696"/>
                        <a:pt x="1389697" y="626"/>
                        <a:pt x="1385979" y="457"/>
                      </a:cubicBezTo>
                      <a:cubicBezTo>
                        <a:pt x="1343050" y="-1627"/>
                        <a:pt x="1300404" y="3668"/>
                        <a:pt x="1258151" y="11217"/>
                      </a:cubicBezTo>
                      <a:cubicBezTo>
                        <a:pt x="1216463" y="18654"/>
                        <a:pt x="1175224" y="28963"/>
                        <a:pt x="1135226" y="42822"/>
                      </a:cubicBezTo>
                      <a:cubicBezTo>
                        <a:pt x="1100071" y="54991"/>
                        <a:pt x="1065368" y="69920"/>
                        <a:pt x="1034608" y="90990"/>
                      </a:cubicBezTo>
                      <a:cubicBezTo>
                        <a:pt x="1019172" y="101525"/>
                        <a:pt x="1004694" y="113581"/>
                        <a:pt x="992131" y="127496"/>
                      </a:cubicBezTo>
                      <a:cubicBezTo>
                        <a:pt x="978836" y="142200"/>
                        <a:pt x="968131" y="159044"/>
                        <a:pt x="957653" y="175832"/>
                      </a:cubicBezTo>
                      <a:cubicBezTo>
                        <a:pt x="911175" y="250084"/>
                        <a:pt x="875852" y="330476"/>
                        <a:pt x="837656" y="409122"/>
                      </a:cubicBezTo>
                      <a:cubicBezTo>
                        <a:pt x="820586" y="444332"/>
                        <a:pt x="800136" y="479148"/>
                        <a:pt x="790672" y="517457"/>
                      </a:cubicBezTo>
                      <a:cubicBezTo>
                        <a:pt x="780080" y="560160"/>
                        <a:pt x="784531" y="604891"/>
                        <a:pt x="779010" y="648270"/>
                      </a:cubicBezTo>
                      <a:cubicBezTo>
                        <a:pt x="768306" y="732042"/>
                        <a:pt x="718392" y="800716"/>
                        <a:pt x="667013" y="864827"/>
                      </a:cubicBezTo>
                      <a:cubicBezTo>
                        <a:pt x="620705" y="922516"/>
                        <a:pt x="572988" y="989499"/>
                        <a:pt x="501159" y="1016766"/>
                      </a:cubicBezTo>
                      <a:cubicBezTo>
                        <a:pt x="481610" y="1024203"/>
                        <a:pt x="461329" y="1027301"/>
                        <a:pt x="440653" y="1030005"/>
                      </a:cubicBezTo>
                      <a:cubicBezTo>
                        <a:pt x="417274" y="1032991"/>
                        <a:pt x="393838" y="1035470"/>
                        <a:pt x="370346" y="1036822"/>
                      </a:cubicBezTo>
                      <a:cubicBezTo>
                        <a:pt x="323249" y="1039526"/>
                        <a:pt x="275137" y="1038850"/>
                        <a:pt x="228434" y="1031808"/>
                      </a:cubicBezTo>
                      <a:cubicBezTo>
                        <a:pt x="186407" y="1025442"/>
                        <a:pt x="146746" y="1008429"/>
                        <a:pt x="104325" y="1004203"/>
                      </a:cubicBezTo>
                      <a:cubicBezTo>
                        <a:pt x="75988" y="1001387"/>
                        <a:pt x="32609" y="1002513"/>
                        <a:pt x="18074" y="1032484"/>
                      </a:cubicBezTo>
                      <a:cubicBezTo>
                        <a:pt x="6919" y="1055470"/>
                        <a:pt x="15201" y="1083750"/>
                        <a:pt x="22750" y="1106567"/>
                      </a:cubicBezTo>
                      <a:cubicBezTo>
                        <a:pt x="26806" y="1118904"/>
                        <a:pt x="31595" y="1131017"/>
                        <a:pt x="35482" y="1143411"/>
                      </a:cubicBezTo>
                      <a:cubicBezTo>
                        <a:pt x="40946" y="1160875"/>
                        <a:pt x="43144" y="1179072"/>
                        <a:pt x="42693" y="1197381"/>
                      </a:cubicBezTo>
                      <a:cubicBezTo>
                        <a:pt x="41735" y="1234957"/>
                        <a:pt x="30806" y="1271407"/>
                        <a:pt x="20609" y="1307294"/>
                      </a:cubicBezTo>
                      <a:cubicBezTo>
                        <a:pt x="10469" y="1342842"/>
                        <a:pt x="1229" y="1379010"/>
                        <a:pt x="103" y="1416192"/>
                      </a:cubicBezTo>
                      <a:cubicBezTo>
                        <a:pt x="-461" y="1433769"/>
                        <a:pt x="1286" y="1451289"/>
                        <a:pt x="5624" y="1468359"/>
                      </a:cubicBezTo>
                      <a:cubicBezTo>
                        <a:pt x="5905" y="1469430"/>
                        <a:pt x="7539" y="1468979"/>
                        <a:pt x="7257" y="1467908"/>
                      </a:cubicBezTo>
                      <a:lnTo>
                        <a:pt x="7257" y="1467908"/>
                      </a:lnTo>
                      <a:lnTo>
                        <a:pt x="7145" y="14676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" name="Google Shape;309;p16"/>
                <p:cNvSpPr/>
                <p:nvPr/>
              </p:nvSpPr>
              <p:spPr>
                <a:xfrm flipH="1" rot="10800000">
                  <a:off x="8277513" y="-850596"/>
                  <a:ext cx="1272432" cy="1383394"/>
                </a:xfrm>
                <a:custGeom>
                  <a:rect b="b" l="l" r="r" t="t"/>
                  <a:pathLst>
                    <a:path extrusionOk="0" h="1383394" w="1272432">
                      <a:moveTo>
                        <a:pt x="17671" y="1382675"/>
                      </a:moveTo>
                      <a:cubicBezTo>
                        <a:pt x="1727" y="1355690"/>
                        <a:pt x="1784" y="1322564"/>
                        <a:pt x="3699" y="1292255"/>
                      </a:cubicBezTo>
                      <a:cubicBezTo>
                        <a:pt x="5558" y="1261777"/>
                        <a:pt x="11023" y="1231581"/>
                        <a:pt x="12938" y="1201103"/>
                      </a:cubicBezTo>
                      <a:cubicBezTo>
                        <a:pt x="15023" y="1167582"/>
                        <a:pt x="10797" y="1130795"/>
                        <a:pt x="25952" y="1099697"/>
                      </a:cubicBezTo>
                      <a:cubicBezTo>
                        <a:pt x="32374" y="1086515"/>
                        <a:pt x="41895" y="1074853"/>
                        <a:pt x="54684" y="1067473"/>
                      </a:cubicBezTo>
                      <a:cubicBezTo>
                        <a:pt x="65838" y="1061050"/>
                        <a:pt x="78683" y="1058234"/>
                        <a:pt x="91359" y="1056825"/>
                      </a:cubicBezTo>
                      <a:cubicBezTo>
                        <a:pt x="104879" y="1055360"/>
                        <a:pt x="118513" y="1055191"/>
                        <a:pt x="132090" y="1054346"/>
                      </a:cubicBezTo>
                      <a:cubicBezTo>
                        <a:pt x="147582" y="1053389"/>
                        <a:pt x="162455" y="1050572"/>
                        <a:pt x="177722" y="1048093"/>
                      </a:cubicBezTo>
                      <a:cubicBezTo>
                        <a:pt x="218228" y="1041502"/>
                        <a:pt x="259410" y="1041671"/>
                        <a:pt x="300310" y="1040431"/>
                      </a:cubicBezTo>
                      <a:cubicBezTo>
                        <a:pt x="339802" y="1039248"/>
                        <a:pt x="378167" y="1035361"/>
                        <a:pt x="416814" y="1026685"/>
                      </a:cubicBezTo>
                      <a:cubicBezTo>
                        <a:pt x="450391" y="1019192"/>
                        <a:pt x="484136" y="1011700"/>
                        <a:pt x="516642" y="1000151"/>
                      </a:cubicBezTo>
                      <a:cubicBezTo>
                        <a:pt x="548472" y="988771"/>
                        <a:pt x="578894" y="973334"/>
                        <a:pt x="604696" y="951251"/>
                      </a:cubicBezTo>
                      <a:cubicBezTo>
                        <a:pt x="631174" y="928660"/>
                        <a:pt x="653315" y="901224"/>
                        <a:pt x="672356" y="872267"/>
                      </a:cubicBezTo>
                      <a:cubicBezTo>
                        <a:pt x="691736" y="842747"/>
                        <a:pt x="707961" y="811255"/>
                        <a:pt x="722101" y="778917"/>
                      </a:cubicBezTo>
                      <a:cubicBezTo>
                        <a:pt x="737763" y="743144"/>
                        <a:pt x="747734" y="705962"/>
                        <a:pt x="755452" y="667709"/>
                      </a:cubicBezTo>
                      <a:cubicBezTo>
                        <a:pt x="759340" y="648499"/>
                        <a:pt x="762833" y="629232"/>
                        <a:pt x="766832" y="610077"/>
                      </a:cubicBezTo>
                      <a:cubicBezTo>
                        <a:pt x="770889" y="590472"/>
                        <a:pt x="776466" y="571205"/>
                        <a:pt x="780635" y="551600"/>
                      </a:cubicBezTo>
                      <a:cubicBezTo>
                        <a:pt x="784804" y="531882"/>
                        <a:pt x="787226" y="511826"/>
                        <a:pt x="791113" y="492052"/>
                      </a:cubicBezTo>
                      <a:cubicBezTo>
                        <a:pt x="795057" y="471940"/>
                        <a:pt x="801536" y="452673"/>
                        <a:pt x="807620" y="433124"/>
                      </a:cubicBezTo>
                      <a:cubicBezTo>
                        <a:pt x="828802" y="365183"/>
                        <a:pt x="842436" y="293523"/>
                        <a:pt x="874942" y="229694"/>
                      </a:cubicBezTo>
                      <a:cubicBezTo>
                        <a:pt x="889928" y="200230"/>
                        <a:pt x="909026" y="172963"/>
                        <a:pt x="933138" y="150203"/>
                      </a:cubicBezTo>
                      <a:cubicBezTo>
                        <a:pt x="958883" y="125922"/>
                        <a:pt x="989587" y="106711"/>
                        <a:pt x="1020966" y="90712"/>
                      </a:cubicBezTo>
                      <a:cubicBezTo>
                        <a:pt x="1083950" y="58656"/>
                        <a:pt x="1152117" y="41643"/>
                        <a:pt x="1219665" y="22263"/>
                      </a:cubicBezTo>
                      <a:cubicBezTo>
                        <a:pt x="1236566" y="17418"/>
                        <a:pt x="1253185" y="11559"/>
                        <a:pt x="1270086" y="6545"/>
                      </a:cubicBezTo>
                      <a:cubicBezTo>
                        <a:pt x="1274198" y="5306"/>
                        <a:pt x="1272452" y="-948"/>
                        <a:pt x="1268339" y="123"/>
                      </a:cubicBezTo>
                      <a:cubicBezTo>
                        <a:pt x="1250481" y="4742"/>
                        <a:pt x="1232453" y="8066"/>
                        <a:pt x="1214594" y="12460"/>
                      </a:cubicBezTo>
                      <a:cubicBezTo>
                        <a:pt x="1197412" y="16686"/>
                        <a:pt x="1180342" y="21418"/>
                        <a:pt x="1163272" y="26263"/>
                      </a:cubicBezTo>
                      <a:cubicBezTo>
                        <a:pt x="1128512" y="36122"/>
                        <a:pt x="1093978" y="46938"/>
                        <a:pt x="1060514" y="60572"/>
                      </a:cubicBezTo>
                      <a:cubicBezTo>
                        <a:pt x="996741" y="86543"/>
                        <a:pt x="934490" y="122767"/>
                        <a:pt x="892970" y="178934"/>
                      </a:cubicBezTo>
                      <a:cubicBezTo>
                        <a:pt x="852633" y="233468"/>
                        <a:pt x="834267" y="299213"/>
                        <a:pt x="816578" y="363662"/>
                      </a:cubicBezTo>
                      <a:cubicBezTo>
                        <a:pt x="810888" y="384224"/>
                        <a:pt x="804803" y="404731"/>
                        <a:pt x="798493" y="425125"/>
                      </a:cubicBezTo>
                      <a:cubicBezTo>
                        <a:pt x="792465" y="444617"/>
                        <a:pt x="785593" y="463940"/>
                        <a:pt x="781424" y="483996"/>
                      </a:cubicBezTo>
                      <a:cubicBezTo>
                        <a:pt x="777311" y="503714"/>
                        <a:pt x="774888" y="523713"/>
                        <a:pt x="771001" y="543488"/>
                      </a:cubicBezTo>
                      <a:cubicBezTo>
                        <a:pt x="767058" y="563600"/>
                        <a:pt x="761199" y="583317"/>
                        <a:pt x="756917" y="603373"/>
                      </a:cubicBezTo>
                      <a:cubicBezTo>
                        <a:pt x="748749" y="642133"/>
                        <a:pt x="742664" y="681399"/>
                        <a:pt x="731848" y="719539"/>
                      </a:cubicBezTo>
                      <a:cubicBezTo>
                        <a:pt x="721425" y="756214"/>
                        <a:pt x="705651" y="791142"/>
                        <a:pt x="687680" y="824663"/>
                      </a:cubicBezTo>
                      <a:cubicBezTo>
                        <a:pt x="653991" y="887365"/>
                        <a:pt x="609147" y="946237"/>
                        <a:pt x="543402" y="977222"/>
                      </a:cubicBezTo>
                      <a:cubicBezTo>
                        <a:pt x="511347" y="992320"/>
                        <a:pt x="476756" y="1001446"/>
                        <a:pt x="442391" y="1009503"/>
                      </a:cubicBezTo>
                      <a:cubicBezTo>
                        <a:pt x="404927" y="1018235"/>
                        <a:pt x="367971" y="1025840"/>
                        <a:pt x="329436" y="1028037"/>
                      </a:cubicBezTo>
                      <a:cubicBezTo>
                        <a:pt x="288086" y="1030403"/>
                        <a:pt x="246566" y="1029446"/>
                        <a:pt x="205327" y="1033389"/>
                      </a:cubicBezTo>
                      <a:cubicBezTo>
                        <a:pt x="186849" y="1035192"/>
                        <a:pt x="168877" y="1039192"/>
                        <a:pt x="150512" y="1041502"/>
                      </a:cubicBezTo>
                      <a:cubicBezTo>
                        <a:pt x="136146" y="1043361"/>
                        <a:pt x="121555" y="1043586"/>
                        <a:pt x="107133" y="1044375"/>
                      </a:cubicBezTo>
                      <a:cubicBezTo>
                        <a:pt x="81669" y="1045839"/>
                        <a:pt x="55303" y="1049614"/>
                        <a:pt x="35811" y="1067585"/>
                      </a:cubicBezTo>
                      <a:cubicBezTo>
                        <a:pt x="10967" y="1090514"/>
                        <a:pt x="5558" y="1124654"/>
                        <a:pt x="6122" y="1156879"/>
                      </a:cubicBezTo>
                      <a:cubicBezTo>
                        <a:pt x="6403" y="1173442"/>
                        <a:pt x="7474" y="1189948"/>
                        <a:pt x="6967" y="1206511"/>
                      </a:cubicBezTo>
                      <a:cubicBezTo>
                        <a:pt x="6460" y="1221553"/>
                        <a:pt x="4939" y="1236482"/>
                        <a:pt x="3474" y="1251467"/>
                      </a:cubicBezTo>
                      <a:cubicBezTo>
                        <a:pt x="544" y="1282452"/>
                        <a:pt x="-2441" y="1314283"/>
                        <a:pt x="3136" y="1345155"/>
                      </a:cubicBezTo>
                      <a:cubicBezTo>
                        <a:pt x="5558" y="1358507"/>
                        <a:pt x="9783" y="1371520"/>
                        <a:pt x="16882" y="1383126"/>
                      </a:cubicBezTo>
                      <a:cubicBezTo>
                        <a:pt x="17276" y="1383745"/>
                        <a:pt x="18178" y="1383182"/>
                        <a:pt x="17840" y="1382562"/>
                      </a:cubicBezTo>
                      <a:lnTo>
                        <a:pt x="17840" y="1382562"/>
                      </a:lnTo>
                      <a:lnTo>
                        <a:pt x="17671" y="1382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" name="Google Shape;310;p16"/>
                <p:cNvSpPr/>
                <p:nvPr/>
              </p:nvSpPr>
              <p:spPr>
                <a:xfrm flipH="1" rot="10800000">
                  <a:off x="8331488" y="-829408"/>
                  <a:ext cx="1230714" cy="1276481"/>
                </a:xfrm>
                <a:custGeom>
                  <a:rect b="b" l="l" r="r" t="t"/>
                  <a:pathLst>
                    <a:path extrusionOk="0" h="1276481" w="1230714">
                      <a:moveTo>
                        <a:pt x="19608" y="1274509"/>
                      </a:moveTo>
                      <a:cubicBezTo>
                        <a:pt x="8848" y="1240650"/>
                        <a:pt x="4848" y="1205271"/>
                        <a:pt x="5919" y="1169835"/>
                      </a:cubicBezTo>
                      <a:cubicBezTo>
                        <a:pt x="6426" y="1152484"/>
                        <a:pt x="8172" y="1135132"/>
                        <a:pt x="11327" y="1118062"/>
                      </a:cubicBezTo>
                      <a:cubicBezTo>
                        <a:pt x="13862" y="1104260"/>
                        <a:pt x="16792" y="1090288"/>
                        <a:pt x="23101" y="1077613"/>
                      </a:cubicBezTo>
                      <a:cubicBezTo>
                        <a:pt x="33523" y="1056655"/>
                        <a:pt x="51720" y="1043360"/>
                        <a:pt x="73748" y="1036374"/>
                      </a:cubicBezTo>
                      <a:cubicBezTo>
                        <a:pt x="87325" y="1032093"/>
                        <a:pt x="101353" y="1030008"/>
                        <a:pt x="115380" y="1027868"/>
                      </a:cubicBezTo>
                      <a:cubicBezTo>
                        <a:pt x="134535" y="1024938"/>
                        <a:pt x="153745" y="1022347"/>
                        <a:pt x="172956" y="1019980"/>
                      </a:cubicBezTo>
                      <a:cubicBezTo>
                        <a:pt x="248898" y="1010516"/>
                        <a:pt x="325177" y="1003756"/>
                        <a:pt x="400781" y="991587"/>
                      </a:cubicBezTo>
                      <a:cubicBezTo>
                        <a:pt x="437174" y="985728"/>
                        <a:pt x="473285" y="978235"/>
                        <a:pt x="509228" y="969954"/>
                      </a:cubicBezTo>
                      <a:cubicBezTo>
                        <a:pt x="540777" y="962686"/>
                        <a:pt x="572213" y="953954"/>
                        <a:pt x="601451" y="939701"/>
                      </a:cubicBezTo>
                      <a:cubicBezTo>
                        <a:pt x="629901" y="925899"/>
                        <a:pt x="654464" y="905730"/>
                        <a:pt x="678069" y="884998"/>
                      </a:cubicBezTo>
                      <a:cubicBezTo>
                        <a:pt x="698012" y="867478"/>
                        <a:pt x="716715" y="848323"/>
                        <a:pt x="731532" y="826183"/>
                      </a:cubicBezTo>
                      <a:cubicBezTo>
                        <a:pt x="747475" y="802409"/>
                        <a:pt x="758348" y="775537"/>
                        <a:pt x="764376" y="747594"/>
                      </a:cubicBezTo>
                      <a:cubicBezTo>
                        <a:pt x="771925" y="712609"/>
                        <a:pt x="770179" y="676554"/>
                        <a:pt x="768320" y="641118"/>
                      </a:cubicBezTo>
                      <a:cubicBezTo>
                        <a:pt x="766404" y="604725"/>
                        <a:pt x="764770" y="568388"/>
                        <a:pt x="772038" y="532389"/>
                      </a:cubicBezTo>
                      <a:cubicBezTo>
                        <a:pt x="779023" y="497742"/>
                        <a:pt x="791361" y="464391"/>
                        <a:pt x="804882" y="431828"/>
                      </a:cubicBezTo>
                      <a:cubicBezTo>
                        <a:pt x="818008" y="400111"/>
                        <a:pt x="832656" y="369013"/>
                        <a:pt x="845106" y="336958"/>
                      </a:cubicBezTo>
                      <a:cubicBezTo>
                        <a:pt x="856655" y="307156"/>
                        <a:pt x="867021" y="276903"/>
                        <a:pt x="878908" y="247214"/>
                      </a:cubicBezTo>
                      <a:cubicBezTo>
                        <a:pt x="891020" y="216961"/>
                        <a:pt x="904879" y="187159"/>
                        <a:pt x="923188" y="160118"/>
                      </a:cubicBezTo>
                      <a:cubicBezTo>
                        <a:pt x="941216" y="133470"/>
                        <a:pt x="964032" y="108851"/>
                        <a:pt x="989778" y="89472"/>
                      </a:cubicBezTo>
                      <a:cubicBezTo>
                        <a:pt x="1016820" y="69078"/>
                        <a:pt x="1048030" y="57416"/>
                        <a:pt x="1079578" y="45867"/>
                      </a:cubicBezTo>
                      <a:cubicBezTo>
                        <a:pt x="1111916" y="34037"/>
                        <a:pt x="1145041" y="23164"/>
                        <a:pt x="1178561" y="15333"/>
                      </a:cubicBezTo>
                      <a:cubicBezTo>
                        <a:pt x="1194843" y="11502"/>
                        <a:pt x="1211068" y="7390"/>
                        <a:pt x="1227800" y="6094"/>
                      </a:cubicBezTo>
                      <a:cubicBezTo>
                        <a:pt x="1231687" y="5812"/>
                        <a:pt x="1231687" y="-272"/>
                        <a:pt x="1227800" y="9"/>
                      </a:cubicBezTo>
                      <a:cubicBezTo>
                        <a:pt x="1211237" y="1305"/>
                        <a:pt x="1194505" y="2488"/>
                        <a:pt x="1178167" y="5643"/>
                      </a:cubicBezTo>
                      <a:cubicBezTo>
                        <a:pt x="1160478" y="9080"/>
                        <a:pt x="1143013" y="13192"/>
                        <a:pt x="1125774" y="18488"/>
                      </a:cubicBezTo>
                      <a:cubicBezTo>
                        <a:pt x="1093155" y="28459"/>
                        <a:pt x="1060875" y="40121"/>
                        <a:pt x="1029439" y="53416"/>
                      </a:cubicBezTo>
                      <a:cubicBezTo>
                        <a:pt x="970004" y="78542"/>
                        <a:pt x="923188" y="131724"/>
                        <a:pt x="893668" y="187948"/>
                      </a:cubicBezTo>
                      <a:cubicBezTo>
                        <a:pt x="863303" y="245749"/>
                        <a:pt x="845838" y="309240"/>
                        <a:pt x="819980" y="369013"/>
                      </a:cubicBezTo>
                      <a:cubicBezTo>
                        <a:pt x="791755" y="434138"/>
                        <a:pt x="759362" y="500897"/>
                        <a:pt x="755869" y="573007"/>
                      </a:cubicBezTo>
                      <a:cubicBezTo>
                        <a:pt x="754066" y="609964"/>
                        <a:pt x="758517" y="646864"/>
                        <a:pt x="758855" y="683821"/>
                      </a:cubicBezTo>
                      <a:cubicBezTo>
                        <a:pt x="759137" y="717961"/>
                        <a:pt x="754855" y="751537"/>
                        <a:pt x="741954" y="783311"/>
                      </a:cubicBezTo>
                      <a:cubicBezTo>
                        <a:pt x="731645" y="808775"/>
                        <a:pt x="715927" y="831479"/>
                        <a:pt x="697167" y="851422"/>
                      </a:cubicBezTo>
                      <a:cubicBezTo>
                        <a:pt x="676998" y="872886"/>
                        <a:pt x="653844" y="892773"/>
                        <a:pt x="629957" y="909955"/>
                      </a:cubicBezTo>
                      <a:cubicBezTo>
                        <a:pt x="602240" y="929899"/>
                        <a:pt x="570353" y="942349"/>
                        <a:pt x="537622" y="951419"/>
                      </a:cubicBezTo>
                      <a:cubicBezTo>
                        <a:pt x="503820" y="960771"/>
                        <a:pt x="469173" y="967926"/>
                        <a:pt x="434752" y="974517"/>
                      </a:cubicBezTo>
                      <a:cubicBezTo>
                        <a:pt x="358021" y="989221"/>
                        <a:pt x="280164" y="996432"/>
                        <a:pt x="202645" y="1005615"/>
                      </a:cubicBezTo>
                      <a:cubicBezTo>
                        <a:pt x="165689" y="1010009"/>
                        <a:pt x="128225" y="1013840"/>
                        <a:pt x="91775" y="1021220"/>
                      </a:cubicBezTo>
                      <a:cubicBezTo>
                        <a:pt x="69072" y="1025783"/>
                        <a:pt x="45974" y="1034008"/>
                        <a:pt x="29805" y="1051360"/>
                      </a:cubicBezTo>
                      <a:cubicBezTo>
                        <a:pt x="11552" y="1070909"/>
                        <a:pt x="5975" y="1097950"/>
                        <a:pt x="2707" y="1123639"/>
                      </a:cubicBezTo>
                      <a:cubicBezTo>
                        <a:pt x="-1574" y="1157723"/>
                        <a:pt x="-785" y="1192595"/>
                        <a:pt x="5130" y="1226453"/>
                      </a:cubicBezTo>
                      <a:cubicBezTo>
                        <a:pt x="8059" y="1243073"/>
                        <a:pt x="11834" y="1259467"/>
                        <a:pt x="17130" y="1275523"/>
                      </a:cubicBezTo>
                      <a:cubicBezTo>
                        <a:pt x="17693" y="1277213"/>
                        <a:pt x="20341" y="1276480"/>
                        <a:pt x="19777" y="1274790"/>
                      </a:cubicBezTo>
                      <a:lnTo>
                        <a:pt x="19777" y="1274790"/>
                      </a:lnTo>
                      <a:lnTo>
                        <a:pt x="19608" y="12745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" name="Google Shape;311;p16"/>
                <p:cNvSpPr/>
                <p:nvPr/>
              </p:nvSpPr>
              <p:spPr>
                <a:xfrm flipH="1" rot="10800000">
                  <a:off x="8382288" y="-864503"/>
                  <a:ext cx="972552" cy="320976"/>
                </a:xfrm>
                <a:custGeom>
                  <a:rect b="b" l="l" r="r" t="t"/>
                  <a:pathLst>
                    <a:path extrusionOk="0" h="320976" w="972552">
                      <a:moveTo>
                        <a:pt x="23260" y="260491"/>
                      </a:moveTo>
                      <a:cubicBezTo>
                        <a:pt x="6247" y="229900"/>
                        <a:pt x="-570" y="191197"/>
                        <a:pt x="11711" y="157677"/>
                      </a:cubicBezTo>
                      <a:cubicBezTo>
                        <a:pt x="25570" y="119706"/>
                        <a:pt x="64104" y="100101"/>
                        <a:pt x="101005" y="90185"/>
                      </a:cubicBezTo>
                      <a:cubicBezTo>
                        <a:pt x="142919" y="78918"/>
                        <a:pt x="186749" y="79087"/>
                        <a:pt x="229564" y="73735"/>
                      </a:cubicBezTo>
                      <a:cubicBezTo>
                        <a:pt x="278352" y="67595"/>
                        <a:pt x="327252" y="62694"/>
                        <a:pt x="374236" y="47370"/>
                      </a:cubicBezTo>
                      <a:cubicBezTo>
                        <a:pt x="422122" y="31709"/>
                        <a:pt x="470910" y="18751"/>
                        <a:pt x="521612" y="18188"/>
                      </a:cubicBezTo>
                      <a:cubicBezTo>
                        <a:pt x="546964" y="17906"/>
                        <a:pt x="572315" y="19371"/>
                        <a:pt x="597667" y="18920"/>
                      </a:cubicBezTo>
                      <a:cubicBezTo>
                        <a:pt x="622905" y="18469"/>
                        <a:pt x="647919" y="14976"/>
                        <a:pt x="673045" y="12779"/>
                      </a:cubicBezTo>
                      <a:cubicBezTo>
                        <a:pt x="697833" y="10638"/>
                        <a:pt x="722846" y="9850"/>
                        <a:pt x="747352" y="14695"/>
                      </a:cubicBezTo>
                      <a:cubicBezTo>
                        <a:pt x="764141" y="18019"/>
                        <a:pt x="780535" y="23483"/>
                        <a:pt x="796084" y="30694"/>
                      </a:cubicBezTo>
                      <a:cubicBezTo>
                        <a:pt x="829153" y="46074"/>
                        <a:pt x="858335" y="68552"/>
                        <a:pt x="883067" y="95256"/>
                      </a:cubicBezTo>
                      <a:cubicBezTo>
                        <a:pt x="932418" y="148381"/>
                        <a:pt x="964980" y="218971"/>
                        <a:pt x="965543" y="292095"/>
                      </a:cubicBezTo>
                      <a:cubicBezTo>
                        <a:pt x="965600" y="300715"/>
                        <a:pt x="965487" y="309334"/>
                        <a:pt x="964135" y="317841"/>
                      </a:cubicBezTo>
                      <a:cubicBezTo>
                        <a:pt x="963628" y="320996"/>
                        <a:pt x="968417" y="322348"/>
                        <a:pt x="968924" y="319137"/>
                      </a:cubicBezTo>
                      <a:cubicBezTo>
                        <a:pt x="971741" y="301391"/>
                        <a:pt x="973487" y="283870"/>
                        <a:pt x="972022" y="265843"/>
                      </a:cubicBezTo>
                      <a:cubicBezTo>
                        <a:pt x="970501" y="247421"/>
                        <a:pt x="966670" y="229168"/>
                        <a:pt x="961093" y="211591"/>
                      </a:cubicBezTo>
                      <a:cubicBezTo>
                        <a:pt x="949544" y="175479"/>
                        <a:pt x="931066" y="141790"/>
                        <a:pt x="907855" y="111875"/>
                      </a:cubicBezTo>
                      <a:cubicBezTo>
                        <a:pt x="861321" y="51990"/>
                        <a:pt x="792703" y="2977"/>
                        <a:pt x="714677" y="160"/>
                      </a:cubicBezTo>
                      <a:cubicBezTo>
                        <a:pt x="688312" y="-798"/>
                        <a:pt x="662115" y="2752"/>
                        <a:pt x="635919" y="5287"/>
                      </a:cubicBezTo>
                      <a:cubicBezTo>
                        <a:pt x="609385" y="7878"/>
                        <a:pt x="583019" y="7934"/>
                        <a:pt x="556428" y="7315"/>
                      </a:cubicBezTo>
                      <a:cubicBezTo>
                        <a:pt x="530344" y="6751"/>
                        <a:pt x="504148" y="6301"/>
                        <a:pt x="478233" y="9850"/>
                      </a:cubicBezTo>
                      <a:cubicBezTo>
                        <a:pt x="452544" y="13343"/>
                        <a:pt x="427249" y="19596"/>
                        <a:pt x="402405" y="26807"/>
                      </a:cubicBezTo>
                      <a:cubicBezTo>
                        <a:pt x="377729" y="34018"/>
                        <a:pt x="353617" y="42919"/>
                        <a:pt x="328378" y="48215"/>
                      </a:cubicBezTo>
                      <a:cubicBezTo>
                        <a:pt x="303703" y="53398"/>
                        <a:pt x="278690" y="56215"/>
                        <a:pt x="253733" y="59313"/>
                      </a:cubicBezTo>
                      <a:cubicBezTo>
                        <a:pt x="230635" y="62186"/>
                        <a:pt x="207593" y="64834"/>
                        <a:pt x="184439" y="66806"/>
                      </a:cubicBezTo>
                      <a:cubicBezTo>
                        <a:pt x="162130" y="68665"/>
                        <a:pt x="139764" y="70693"/>
                        <a:pt x="117793" y="74975"/>
                      </a:cubicBezTo>
                      <a:cubicBezTo>
                        <a:pt x="78301" y="82693"/>
                        <a:pt x="33401" y="99200"/>
                        <a:pt x="12500" y="136156"/>
                      </a:cubicBezTo>
                      <a:cubicBezTo>
                        <a:pt x="-5020" y="167198"/>
                        <a:pt x="-2654" y="206013"/>
                        <a:pt x="10528" y="238181"/>
                      </a:cubicBezTo>
                      <a:cubicBezTo>
                        <a:pt x="13796" y="246125"/>
                        <a:pt x="17570" y="253787"/>
                        <a:pt x="21965" y="261110"/>
                      </a:cubicBezTo>
                      <a:cubicBezTo>
                        <a:pt x="22472" y="262012"/>
                        <a:pt x="23824" y="261223"/>
                        <a:pt x="23317" y="260322"/>
                      </a:cubicBezTo>
                      <a:lnTo>
                        <a:pt x="23317" y="260322"/>
                      </a:lnTo>
                      <a:lnTo>
                        <a:pt x="23260" y="2604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" name="Google Shape;312;p16"/>
                <p:cNvSpPr/>
                <p:nvPr/>
              </p:nvSpPr>
              <p:spPr>
                <a:xfrm flipH="1" rot="10800000">
                  <a:off x="8461663" y="-833768"/>
                  <a:ext cx="824665" cy="226742"/>
                </a:xfrm>
                <a:custGeom>
                  <a:rect b="b" l="l" r="r" t="t"/>
                  <a:pathLst>
                    <a:path extrusionOk="0" h="227881" w="824665">
                      <a:moveTo>
                        <a:pt x="26085" y="172033"/>
                      </a:moveTo>
                      <a:cubicBezTo>
                        <a:pt x="14367" y="169611"/>
                        <a:pt x="9748" y="158400"/>
                        <a:pt x="7381" y="147865"/>
                      </a:cubicBezTo>
                      <a:cubicBezTo>
                        <a:pt x="4959" y="137217"/>
                        <a:pt x="4902" y="125668"/>
                        <a:pt x="5860" y="114795"/>
                      </a:cubicBezTo>
                      <a:cubicBezTo>
                        <a:pt x="6818" y="103866"/>
                        <a:pt x="9635" y="92486"/>
                        <a:pt x="18649" y="85388"/>
                      </a:cubicBezTo>
                      <a:cubicBezTo>
                        <a:pt x="23212" y="81782"/>
                        <a:pt x="28620" y="79359"/>
                        <a:pt x="33972" y="77219"/>
                      </a:cubicBezTo>
                      <a:cubicBezTo>
                        <a:pt x="40789" y="74458"/>
                        <a:pt x="47662" y="71923"/>
                        <a:pt x="54704" y="69951"/>
                      </a:cubicBezTo>
                      <a:cubicBezTo>
                        <a:pt x="87604" y="60712"/>
                        <a:pt x="122308" y="60318"/>
                        <a:pt x="156222" y="59585"/>
                      </a:cubicBezTo>
                      <a:cubicBezTo>
                        <a:pt x="172841" y="59247"/>
                        <a:pt x="189461" y="58966"/>
                        <a:pt x="206024" y="57614"/>
                      </a:cubicBezTo>
                      <a:cubicBezTo>
                        <a:pt x="224784" y="56149"/>
                        <a:pt x="243431" y="53501"/>
                        <a:pt x="261966" y="50459"/>
                      </a:cubicBezTo>
                      <a:cubicBezTo>
                        <a:pt x="300781" y="44149"/>
                        <a:pt x="339147" y="35530"/>
                        <a:pt x="378019" y="29558"/>
                      </a:cubicBezTo>
                      <a:cubicBezTo>
                        <a:pt x="416496" y="23643"/>
                        <a:pt x="455256" y="19361"/>
                        <a:pt x="494015" y="15981"/>
                      </a:cubicBezTo>
                      <a:cubicBezTo>
                        <a:pt x="513395" y="14291"/>
                        <a:pt x="532775" y="12883"/>
                        <a:pt x="552211" y="11699"/>
                      </a:cubicBezTo>
                      <a:cubicBezTo>
                        <a:pt x="569450" y="10629"/>
                        <a:pt x="586689" y="9333"/>
                        <a:pt x="603928" y="10066"/>
                      </a:cubicBezTo>
                      <a:cubicBezTo>
                        <a:pt x="618463" y="10629"/>
                        <a:pt x="632885" y="12883"/>
                        <a:pt x="646574" y="18009"/>
                      </a:cubicBezTo>
                      <a:cubicBezTo>
                        <a:pt x="661560" y="23530"/>
                        <a:pt x="674630" y="32600"/>
                        <a:pt x="686517" y="43079"/>
                      </a:cubicBezTo>
                      <a:cubicBezTo>
                        <a:pt x="738065" y="88430"/>
                        <a:pt x="774176" y="146907"/>
                        <a:pt x="808091" y="205835"/>
                      </a:cubicBezTo>
                      <a:cubicBezTo>
                        <a:pt x="812035" y="212708"/>
                        <a:pt x="815809" y="219750"/>
                        <a:pt x="819753" y="226679"/>
                      </a:cubicBezTo>
                      <a:cubicBezTo>
                        <a:pt x="821161" y="229158"/>
                        <a:pt x="825611" y="227468"/>
                        <a:pt x="824485" y="224651"/>
                      </a:cubicBezTo>
                      <a:cubicBezTo>
                        <a:pt x="811527" y="192258"/>
                        <a:pt x="794683" y="161498"/>
                        <a:pt x="775641" y="132316"/>
                      </a:cubicBezTo>
                      <a:cubicBezTo>
                        <a:pt x="756149" y="102458"/>
                        <a:pt x="733671" y="74120"/>
                        <a:pt x="708094" y="49220"/>
                      </a:cubicBezTo>
                      <a:cubicBezTo>
                        <a:pt x="695925" y="37389"/>
                        <a:pt x="683080" y="25727"/>
                        <a:pt x="668320" y="17221"/>
                      </a:cubicBezTo>
                      <a:cubicBezTo>
                        <a:pt x="655138" y="9615"/>
                        <a:pt x="640546" y="4657"/>
                        <a:pt x="625561" y="2235"/>
                      </a:cubicBezTo>
                      <a:cubicBezTo>
                        <a:pt x="609618" y="-300"/>
                        <a:pt x="593562" y="-356"/>
                        <a:pt x="577506" y="488"/>
                      </a:cubicBezTo>
                      <a:cubicBezTo>
                        <a:pt x="557507" y="1559"/>
                        <a:pt x="537563" y="2967"/>
                        <a:pt x="517620" y="4601"/>
                      </a:cubicBezTo>
                      <a:cubicBezTo>
                        <a:pt x="477058" y="7869"/>
                        <a:pt x="436608" y="11869"/>
                        <a:pt x="396328" y="17502"/>
                      </a:cubicBezTo>
                      <a:cubicBezTo>
                        <a:pt x="355935" y="23136"/>
                        <a:pt x="316105" y="31530"/>
                        <a:pt x="275993" y="38741"/>
                      </a:cubicBezTo>
                      <a:cubicBezTo>
                        <a:pt x="256107" y="42346"/>
                        <a:pt x="236163" y="45727"/>
                        <a:pt x="216108" y="47924"/>
                      </a:cubicBezTo>
                      <a:cubicBezTo>
                        <a:pt x="198756" y="49839"/>
                        <a:pt x="181292" y="50403"/>
                        <a:pt x="163828" y="50910"/>
                      </a:cubicBezTo>
                      <a:cubicBezTo>
                        <a:pt x="128843" y="51867"/>
                        <a:pt x="93013" y="51980"/>
                        <a:pt x="58929" y="60712"/>
                      </a:cubicBezTo>
                      <a:cubicBezTo>
                        <a:pt x="45296" y="64205"/>
                        <a:pt x="30705" y="68937"/>
                        <a:pt x="18874" y="76824"/>
                      </a:cubicBezTo>
                      <a:cubicBezTo>
                        <a:pt x="9353" y="83190"/>
                        <a:pt x="3720" y="92261"/>
                        <a:pt x="1579" y="103472"/>
                      </a:cubicBezTo>
                      <a:cubicBezTo>
                        <a:pt x="-506" y="114513"/>
                        <a:pt x="-450" y="126288"/>
                        <a:pt x="1297" y="137330"/>
                      </a:cubicBezTo>
                      <a:cubicBezTo>
                        <a:pt x="2987" y="147921"/>
                        <a:pt x="5860" y="159414"/>
                        <a:pt x="13634" y="167357"/>
                      </a:cubicBezTo>
                      <a:cubicBezTo>
                        <a:pt x="16902" y="170681"/>
                        <a:pt x="21015" y="172822"/>
                        <a:pt x="25578" y="173554"/>
                      </a:cubicBezTo>
                      <a:cubicBezTo>
                        <a:pt x="26592" y="173723"/>
                        <a:pt x="27099" y="172146"/>
                        <a:pt x="26029" y="171920"/>
                      </a:cubicBezTo>
                      <a:lnTo>
                        <a:pt x="26029" y="171920"/>
                      </a:lnTo>
                      <a:lnTo>
                        <a:pt x="26085" y="17203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" name="Google Shape;313;p16"/>
                <p:cNvSpPr/>
                <p:nvPr/>
              </p:nvSpPr>
              <p:spPr>
                <a:xfrm flipH="1" rot="10800000">
                  <a:off x="9149050" y="-799498"/>
                  <a:ext cx="359958" cy="1167197"/>
                </a:xfrm>
                <a:custGeom>
                  <a:rect b="b" l="l" r="r" t="t"/>
                  <a:pathLst>
                    <a:path extrusionOk="0" h="1167197" w="360860">
                      <a:moveTo>
                        <a:pt x="360802" y="7408"/>
                      </a:moveTo>
                      <a:cubicBezTo>
                        <a:pt x="354154" y="-2789"/>
                        <a:pt x="337309" y="-85"/>
                        <a:pt x="327338" y="1774"/>
                      </a:cubicBezTo>
                      <a:cubicBezTo>
                        <a:pt x="310662" y="4873"/>
                        <a:pt x="294663" y="11408"/>
                        <a:pt x="279283" y="18506"/>
                      </a:cubicBezTo>
                      <a:cubicBezTo>
                        <a:pt x="260748" y="27069"/>
                        <a:pt x="245030" y="39069"/>
                        <a:pt x="231228" y="54111"/>
                      </a:cubicBezTo>
                      <a:cubicBezTo>
                        <a:pt x="214327" y="72533"/>
                        <a:pt x="200356" y="93434"/>
                        <a:pt x="185990" y="113827"/>
                      </a:cubicBezTo>
                      <a:cubicBezTo>
                        <a:pt x="156132" y="156136"/>
                        <a:pt x="130217" y="200980"/>
                        <a:pt x="110330" y="248866"/>
                      </a:cubicBezTo>
                      <a:cubicBezTo>
                        <a:pt x="89035" y="300076"/>
                        <a:pt x="74500" y="353821"/>
                        <a:pt x="66218" y="408580"/>
                      </a:cubicBezTo>
                      <a:cubicBezTo>
                        <a:pt x="57261" y="467846"/>
                        <a:pt x="53712" y="527957"/>
                        <a:pt x="40022" y="586434"/>
                      </a:cubicBezTo>
                      <a:cubicBezTo>
                        <a:pt x="29994" y="629362"/>
                        <a:pt x="12304" y="670150"/>
                        <a:pt x="3967" y="713472"/>
                      </a:cubicBezTo>
                      <a:cubicBezTo>
                        <a:pt x="-4033" y="755105"/>
                        <a:pt x="-1610" y="798428"/>
                        <a:pt x="26952" y="831948"/>
                      </a:cubicBezTo>
                      <a:cubicBezTo>
                        <a:pt x="43628" y="851497"/>
                        <a:pt x="66444" y="866539"/>
                        <a:pt x="87288" y="881299"/>
                      </a:cubicBezTo>
                      <a:cubicBezTo>
                        <a:pt x="109260" y="896847"/>
                        <a:pt x="131738" y="911664"/>
                        <a:pt x="153202" y="927889"/>
                      </a:cubicBezTo>
                      <a:cubicBezTo>
                        <a:pt x="175061" y="944395"/>
                        <a:pt x="196355" y="962423"/>
                        <a:pt x="213482" y="983944"/>
                      </a:cubicBezTo>
                      <a:cubicBezTo>
                        <a:pt x="229594" y="1004168"/>
                        <a:pt x="242213" y="1027210"/>
                        <a:pt x="252129" y="1051040"/>
                      </a:cubicBezTo>
                      <a:cubicBezTo>
                        <a:pt x="266044" y="1084448"/>
                        <a:pt x="265762" y="1123151"/>
                        <a:pt x="287395" y="1153347"/>
                      </a:cubicBezTo>
                      <a:cubicBezTo>
                        <a:pt x="291846" y="1159601"/>
                        <a:pt x="297085" y="1163319"/>
                        <a:pt x="303733" y="1166868"/>
                      </a:cubicBezTo>
                      <a:cubicBezTo>
                        <a:pt x="306719" y="1168446"/>
                        <a:pt x="309423" y="1163939"/>
                        <a:pt x="306381" y="1162305"/>
                      </a:cubicBezTo>
                      <a:cubicBezTo>
                        <a:pt x="300071" y="1158925"/>
                        <a:pt x="295395" y="1150981"/>
                        <a:pt x="292071" y="1144953"/>
                      </a:cubicBezTo>
                      <a:cubicBezTo>
                        <a:pt x="288015" y="1137517"/>
                        <a:pt x="285649" y="1128954"/>
                        <a:pt x="283114" y="1120954"/>
                      </a:cubicBezTo>
                      <a:cubicBezTo>
                        <a:pt x="277424" y="1103095"/>
                        <a:pt x="273987" y="1084673"/>
                        <a:pt x="269086" y="1066589"/>
                      </a:cubicBezTo>
                      <a:cubicBezTo>
                        <a:pt x="263678" y="1046533"/>
                        <a:pt x="254495" y="1027435"/>
                        <a:pt x="244185" y="1009464"/>
                      </a:cubicBezTo>
                      <a:cubicBezTo>
                        <a:pt x="231735" y="987775"/>
                        <a:pt x="216355" y="968057"/>
                        <a:pt x="198158" y="950931"/>
                      </a:cubicBezTo>
                      <a:cubicBezTo>
                        <a:pt x="159681" y="914650"/>
                        <a:pt x="113823" y="887834"/>
                        <a:pt x="71739" y="856173"/>
                      </a:cubicBezTo>
                      <a:cubicBezTo>
                        <a:pt x="52867" y="841976"/>
                        <a:pt x="33938" y="827216"/>
                        <a:pt x="22671" y="805921"/>
                      </a:cubicBezTo>
                      <a:cubicBezTo>
                        <a:pt x="13375" y="788344"/>
                        <a:pt x="10276" y="768344"/>
                        <a:pt x="10952" y="748626"/>
                      </a:cubicBezTo>
                      <a:cubicBezTo>
                        <a:pt x="12361" y="706149"/>
                        <a:pt x="28417" y="665417"/>
                        <a:pt x="40867" y="625306"/>
                      </a:cubicBezTo>
                      <a:cubicBezTo>
                        <a:pt x="56585" y="574547"/>
                        <a:pt x="63176" y="522154"/>
                        <a:pt x="69430" y="469592"/>
                      </a:cubicBezTo>
                      <a:cubicBezTo>
                        <a:pt x="76134" y="413312"/>
                        <a:pt x="84753" y="357933"/>
                        <a:pt x="102048" y="303794"/>
                      </a:cubicBezTo>
                      <a:cubicBezTo>
                        <a:pt x="117259" y="256302"/>
                        <a:pt x="137991" y="210951"/>
                        <a:pt x="163624" y="168248"/>
                      </a:cubicBezTo>
                      <a:cubicBezTo>
                        <a:pt x="176751" y="146390"/>
                        <a:pt x="191342" y="125546"/>
                        <a:pt x="205876" y="104588"/>
                      </a:cubicBezTo>
                      <a:cubicBezTo>
                        <a:pt x="219904" y="84307"/>
                        <a:pt x="233538" y="63688"/>
                        <a:pt x="251227" y="46337"/>
                      </a:cubicBezTo>
                      <a:cubicBezTo>
                        <a:pt x="263959" y="33886"/>
                        <a:pt x="277705" y="24703"/>
                        <a:pt x="293874" y="17492"/>
                      </a:cubicBezTo>
                      <a:cubicBezTo>
                        <a:pt x="308972" y="10788"/>
                        <a:pt x="326042" y="3802"/>
                        <a:pt x="342718" y="2788"/>
                      </a:cubicBezTo>
                      <a:cubicBezTo>
                        <a:pt x="348577" y="2450"/>
                        <a:pt x="355675" y="2957"/>
                        <a:pt x="359393" y="8140"/>
                      </a:cubicBezTo>
                      <a:cubicBezTo>
                        <a:pt x="359957" y="8929"/>
                        <a:pt x="361252" y="8197"/>
                        <a:pt x="360746" y="7352"/>
                      </a:cubicBezTo>
                      <a:lnTo>
                        <a:pt x="360746" y="7352"/>
                      </a:lnTo>
                      <a:lnTo>
                        <a:pt x="360802" y="74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" name="Google Shape;314;p16"/>
                <p:cNvSpPr/>
                <p:nvPr/>
              </p:nvSpPr>
              <p:spPr>
                <a:xfrm flipH="1" rot="10800000">
                  <a:off x="9276050" y="-673282"/>
                  <a:ext cx="312850" cy="958431"/>
                </a:xfrm>
                <a:custGeom>
                  <a:rect b="b" l="l" r="r" t="t"/>
                  <a:pathLst>
                    <a:path extrusionOk="0" h="958431" w="313634">
                      <a:moveTo>
                        <a:pt x="253873" y="340"/>
                      </a:moveTo>
                      <a:cubicBezTo>
                        <a:pt x="209311" y="-3603"/>
                        <a:pt x="171565" y="27382"/>
                        <a:pt x="144580" y="59494"/>
                      </a:cubicBezTo>
                      <a:cubicBezTo>
                        <a:pt x="130552" y="76169"/>
                        <a:pt x="117989" y="93971"/>
                        <a:pt x="106497" y="112506"/>
                      </a:cubicBezTo>
                      <a:cubicBezTo>
                        <a:pt x="91849" y="136111"/>
                        <a:pt x="80694" y="160956"/>
                        <a:pt x="72582" y="187546"/>
                      </a:cubicBezTo>
                      <a:cubicBezTo>
                        <a:pt x="64132" y="215377"/>
                        <a:pt x="58611" y="243995"/>
                        <a:pt x="52864" y="272502"/>
                      </a:cubicBezTo>
                      <a:cubicBezTo>
                        <a:pt x="46611" y="303599"/>
                        <a:pt x="39456" y="334528"/>
                        <a:pt x="32696" y="365513"/>
                      </a:cubicBezTo>
                      <a:cubicBezTo>
                        <a:pt x="19795" y="424497"/>
                        <a:pt x="5993" y="484158"/>
                        <a:pt x="1485" y="544494"/>
                      </a:cubicBezTo>
                      <a:cubicBezTo>
                        <a:pt x="-2289" y="594239"/>
                        <a:pt x="-148" y="647815"/>
                        <a:pt x="23119" y="693053"/>
                      </a:cubicBezTo>
                      <a:cubicBezTo>
                        <a:pt x="33654" y="713503"/>
                        <a:pt x="45710" y="733221"/>
                        <a:pt x="57991" y="752601"/>
                      </a:cubicBezTo>
                      <a:cubicBezTo>
                        <a:pt x="75681" y="780600"/>
                        <a:pt x="94497" y="807979"/>
                        <a:pt x="114553" y="834345"/>
                      </a:cubicBezTo>
                      <a:cubicBezTo>
                        <a:pt x="135116" y="861386"/>
                        <a:pt x="156918" y="887752"/>
                        <a:pt x="181593" y="911188"/>
                      </a:cubicBezTo>
                      <a:cubicBezTo>
                        <a:pt x="200804" y="929384"/>
                        <a:pt x="222888" y="947975"/>
                        <a:pt x="248577" y="955919"/>
                      </a:cubicBezTo>
                      <a:cubicBezTo>
                        <a:pt x="268858" y="962228"/>
                        <a:pt x="291055" y="956651"/>
                        <a:pt x="303956" y="939243"/>
                      </a:cubicBezTo>
                      <a:cubicBezTo>
                        <a:pt x="307561" y="934342"/>
                        <a:pt x="310491" y="929046"/>
                        <a:pt x="313364" y="923638"/>
                      </a:cubicBezTo>
                      <a:cubicBezTo>
                        <a:pt x="314660" y="921216"/>
                        <a:pt x="310941" y="919018"/>
                        <a:pt x="309646" y="921441"/>
                      </a:cubicBezTo>
                      <a:cubicBezTo>
                        <a:pt x="304576" y="930905"/>
                        <a:pt x="296632" y="939243"/>
                        <a:pt x="287111" y="944313"/>
                      </a:cubicBezTo>
                      <a:cubicBezTo>
                        <a:pt x="283280" y="946342"/>
                        <a:pt x="278830" y="947750"/>
                        <a:pt x="274436" y="948257"/>
                      </a:cubicBezTo>
                      <a:cubicBezTo>
                        <a:pt x="273422" y="948370"/>
                        <a:pt x="270323" y="948426"/>
                        <a:pt x="268520" y="948313"/>
                      </a:cubicBezTo>
                      <a:cubicBezTo>
                        <a:pt x="267393" y="948313"/>
                        <a:pt x="266267" y="948144"/>
                        <a:pt x="265084" y="948032"/>
                      </a:cubicBezTo>
                      <a:cubicBezTo>
                        <a:pt x="263506" y="947863"/>
                        <a:pt x="263450" y="947863"/>
                        <a:pt x="262267" y="947694"/>
                      </a:cubicBezTo>
                      <a:cubicBezTo>
                        <a:pt x="239169" y="943975"/>
                        <a:pt x="218944" y="929159"/>
                        <a:pt x="201367" y="913948"/>
                      </a:cubicBezTo>
                      <a:cubicBezTo>
                        <a:pt x="177086" y="892935"/>
                        <a:pt x="155735" y="868541"/>
                        <a:pt x="135792" y="843471"/>
                      </a:cubicBezTo>
                      <a:cubicBezTo>
                        <a:pt x="115398" y="817838"/>
                        <a:pt x="96413" y="791022"/>
                        <a:pt x="78441" y="763586"/>
                      </a:cubicBezTo>
                      <a:cubicBezTo>
                        <a:pt x="64470" y="742291"/>
                        <a:pt x="51005" y="720602"/>
                        <a:pt x="38724" y="698292"/>
                      </a:cubicBezTo>
                      <a:cubicBezTo>
                        <a:pt x="31964" y="686011"/>
                        <a:pt x="25936" y="673561"/>
                        <a:pt x="21879" y="660040"/>
                      </a:cubicBezTo>
                      <a:cubicBezTo>
                        <a:pt x="14274" y="635027"/>
                        <a:pt x="11626" y="608717"/>
                        <a:pt x="11457" y="582690"/>
                      </a:cubicBezTo>
                      <a:cubicBezTo>
                        <a:pt x="11063" y="526297"/>
                        <a:pt x="22274" y="470693"/>
                        <a:pt x="33597" y="415709"/>
                      </a:cubicBezTo>
                      <a:cubicBezTo>
                        <a:pt x="40076" y="384273"/>
                        <a:pt x="47062" y="352950"/>
                        <a:pt x="53991" y="321627"/>
                      </a:cubicBezTo>
                      <a:cubicBezTo>
                        <a:pt x="60301" y="293233"/>
                        <a:pt x="65653" y="264671"/>
                        <a:pt x="71850" y="236277"/>
                      </a:cubicBezTo>
                      <a:cubicBezTo>
                        <a:pt x="77878" y="208785"/>
                        <a:pt x="84920" y="181180"/>
                        <a:pt x="96075" y="155265"/>
                      </a:cubicBezTo>
                      <a:cubicBezTo>
                        <a:pt x="105201" y="134139"/>
                        <a:pt x="117426" y="114365"/>
                        <a:pt x="129820" y="94929"/>
                      </a:cubicBezTo>
                      <a:cubicBezTo>
                        <a:pt x="141763" y="76169"/>
                        <a:pt x="154721" y="57578"/>
                        <a:pt x="170326" y="41635"/>
                      </a:cubicBezTo>
                      <a:cubicBezTo>
                        <a:pt x="185255" y="26424"/>
                        <a:pt x="202776" y="12340"/>
                        <a:pt x="223338" y="5692"/>
                      </a:cubicBezTo>
                      <a:cubicBezTo>
                        <a:pt x="233254" y="2481"/>
                        <a:pt x="243563" y="1185"/>
                        <a:pt x="253985" y="1861"/>
                      </a:cubicBezTo>
                      <a:cubicBezTo>
                        <a:pt x="254943" y="1918"/>
                        <a:pt x="254887" y="509"/>
                        <a:pt x="253985" y="397"/>
                      </a:cubicBezTo>
                      <a:lnTo>
                        <a:pt x="253985" y="397"/>
                      </a:lnTo>
                      <a:lnTo>
                        <a:pt x="253873" y="3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" name="Google Shape;315;p16"/>
                <p:cNvSpPr/>
                <p:nvPr/>
              </p:nvSpPr>
              <p:spPr>
                <a:xfrm flipH="1" rot="10800000">
                  <a:off x="9345900" y="-589183"/>
                  <a:ext cx="198383" cy="769557"/>
                </a:xfrm>
                <a:custGeom>
                  <a:rect b="b" l="l" r="r" t="t"/>
                  <a:pathLst>
                    <a:path extrusionOk="0" h="769557" w="198383">
                      <a:moveTo>
                        <a:pt x="100192" y="252"/>
                      </a:moveTo>
                      <a:cubicBezTo>
                        <a:pt x="67122" y="41772"/>
                        <a:pt x="49658" y="93658"/>
                        <a:pt x="38278" y="144868"/>
                      </a:cubicBezTo>
                      <a:cubicBezTo>
                        <a:pt x="32363" y="171571"/>
                        <a:pt x="27912" y="198613"/>
                        <a:pt x="23292" y="225541"/>
                      </a:cubicBezTo>
                      <a:cubicBezTo>
                        <a:pt x="18898" y="251512"/>
                        <a:pt x="13659" y="277371"/>
                        <a:pt x="9434" y="303398"/>
                      </a:cubicBezTo>
                      <a:cubicBezTo>
                        <a:pt x="307" y="359566"/>
                        <a:pt x="-4256" y="417592"/>
                        <a:pt x="5321" y="474041"/>
                      </a:cubicBezTo>
                      <a:cubicBezTo>
                        <a:pt x="7631" y="487675"/>
                        <a:pt x="10842" y="501196"/>
                        <a:pt x="15180" y="514378"/>
                      </a:cubicBezTo>
                      <a:cubicBezTo>
                        <a:pt x="19574" y="527617"/>
                        <a:pt x="25321" y="540124"/>
                        <a:pt x="31461" y="552631"/>
                      </a:cubicBezTo>
                      <a:cubicBezTo>
                        <a:pt x="44024" y="578095"/>
                        <a:pt x="57038" y="603390"/>
                        <a:pt x="71347" y="627896"/>
                      </a:cubicBezTo>
                      <a:cubicBezTo>
                        <a:pt x="99403" y="675951"/>
                        <a:pt x="132641" y="722654"/>
                        <a:pt x="177091" y="756963"/>
                      </a:cubicBezTo>
                      <a:cubicBezTo>
                        <a:pt x="182725" y="761301"/>
                        <a:pt x="188809" y="765132"/>
                        <a:pt x="194668" y="769188"/>
                      </a:cubicBezTo>
                      <a:cubicBezTo>
                        <a:pt x="196921" y="770709"/>
                        <a:pt x="199738" y="767160"/>
                        <a:pt x="197654" y="765357"/>
                      </a:cubicBezTo>
                      <a:cubicBezTo>
                        <a:pt x="187062" y="756287"/>
                        <a:pt x="176978" y="746203"/>
                        <a:pt x="167176" y="736288"/>
                      </a:cubicBezTo>
                      <a:cubicBezTo>
                        <a:pt x="157486" y="726485"/>
                        <a:pt x="148303" y="716119"/>
                        <a:pt x="139289" y="705697"/>
                      </a:cubicBezTo>
                      <a:cubicBezTo>
                        <a:pt x="121431" y="684965"/>
                        <a:pt x="105656" y="662543"/>
                        <a:pt x="91234" y="639276"/>
                      </a:cubicBezTo>
                      <a:cubicBezTo>
                        <a:pt x="76699" y="615784"/>
                        <a:pt x="63517" y="591446"/>
                        <a:pt x="51066" y="566827"/>
                      </a:cubicBezTo>
                      <a:cubicBezTo>
                        <a:pt x="44756" y="554433"/>
                        <a:pt x="38222" y="542039"/>
                        <a:pt x="32701" y="529251"/>
                      </a:cubicBezTo>
                      <a:cubicBezTo>
                        <a:pt x="27405" y="516970"/>
                        <a:pt x="23349" y="504069"/>
                        <a:pt x="20194" y="491055"/>
                      </a:cubicBezTo>
                      <a:cubicBezTo>
                        <a:pt x="7124" y="436859"/>
                        <a:pt x="9772" y="379452"/>
                        <a:pt x="17490" y="324637"/>
                      </a:cubicBezTo>
                      <a:cubicBezTo>
                        <a:pt x="21151" y="298610"/>
                        <a:pt x="26560" y="272977"/>
                        <a:pt x="30954" y="247062"/>
                      </a:cubicBezTo>
                      <a:cubicBezTo>
                        <a:pt x="35461" y="220753"/>
                        <a:pt x="39574" y="194331"/>
                        <a:pt x="44531" y="168078"/>
                      </a:cubicBezTo>
                      <a:cubicBezTo>
                        <a:pt x="54334" y="116530"/>
                        <a:pt x="65489" y="63236"/>
                        <a:pt x="91741" y="17153"/>
                      </a:cubicBezTo>
                      <a:cubicBezTo>
                        <a:pt x="94783" y="11745"/>
                        <a:pt x="98107" y="6505"/>
                        <a:pt x="101544" y="1379"/>
                      </a:cubicBezTo>
                      <a:cubicBezTo>
                        <a:pt x="102107" y="534"/>
                        <a:pt x="100755" y="-537"/>
                        <a:pt x="100135" y="308"/>
                      </a:cubicBezTo>
                      <a:lnTo>
                        <a:pt x="100135" y="308"/>
                      </a:lnTo>
                      <a:lnTo>
                        <a:pt x="100192" y="2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16" name="Google Shape;316;p16"/>
              <p:cNvGrpSpPr/>
              <p:nvPr/>
            </p:nvGrpSpPr>
            <p:grpSpPr>
              <a:xfrm flipH="1" rot="1800044">
                <a:off x="-712565" y="-1760440"/>
                <a:ext cx="1957730" cy="3424476"/>
                <a:chOff x="8149176" y="-777264"/>
                <a:chExt cx="1957773" cy="3424551"/>
              </a:xfrm>
            </p:grpSpPr>
            <p:sp>
              <p:nvSpPr>
                <p:cNvPr id="317" name="Google Shape;317;p16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" name="Google Shape;318;p16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" name="Google Shape;319;p16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" name="Google Shape;320;p16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" name="Google Shape;321;p16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22" name="Google Shape;322;p16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6"/>
          <p:cNvSpPr txBox="1"/>
          <p:nvPr>
            <p:ph type="title"/>
          </p:nvPr>
        </p:nvSpPr>
        <p:spPr>
          <a:xfrm>
            <a:off x="713225" y="3313811"/>
            <a:ext cx="3731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4" name="Google Shape;324;p16"/>
          <p:cNvSpPr txBox="1"/>
          <p:nvPr>
            <p:ph idx="1" type="subTitle"/>
          </p:nvPr>
        </p:nvSpPr>
        <p:spPr>
          <a:xfrm>
            <a:off x="713225" y="1297789"/>
            <a:ext cx="3731700" cy="20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5" name="Google Shape;325;p16"/>
          <p:cNvSpPr/>
          <p:nvPr>
            <p:ph idx="2" type="pic"/>
          </p:nvPr>
        </p:nvSpPr>
        <p:spPr>
          <a:xfrm>
            <a:off x="4858525" y="723299"/>
            <a:ext cx="35721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7"/>
          <p:cNvSpPr/>
          <p:nvPr/>
        </p:nvSpPr>
        <p:spPr>
          <a:xfrm>
            <a:off x="0" y="4665050"/>
            <a:ext cx="9135263" cy="706367"/>
          </a:xfrm>
          <a:custGeom>
            <a:rect b="b" l="l" r="r" t="t"/>
            <a:pathLst>
              <a:path extrusionOk="0" h="571957" w="7427043">
                <a:moveTo>
                  <a:pt x="7426186" y="147276"/>
                </a:moveTo>
                <a:lnTo>
                  <a:pt x="7358549" y="313582"/>
                </a:lnTo>
                <a:cubicBezTo>
                  <a:pt x="7358549" y="313582"/>
                  <a:pt x="7351176" y="172736"/>
                  <a:pt x="7267595" y="0"/>
                </a:cubicBezTo>
                <a:cubicBezTo>
                  <a:pt x="7267595" y="0"/>
                  <a:pt x="7322030" y="172736"/>
                  <a:pt x="7193100" y="282978"/>
                </a:cubicBezTo>
                <a:cubicBezTo>
                  <a:pt x="7193100" y="282978"/>
                  <a:pt x="7170040" y="233172"/>
                  <a:pt x="7198500" y="98155"/>
                </a:cubicBezTo>
                <a:cubicBezTo>
                  <a:pt x="7198500" y="98155"/>
                  <a:pt x="7153324" y="155419"/>
                  <a:pt x="7127434" y="238659"/>
                </a:cubicBezTo>
                <a:cubicBezTo>
                  <a:pt x="7115004" y="169736"/>
                  <a:pt x="7088601" y="71066"/>
                  <a:pt x="7035794" y="27089"/>
                </a:cubicBezTo>
                <a:cubicBezTo>
                  <a:pt x="7035794" y="27089"/>
                  <a:pt x="7063998" y="197682"/>
                  <a:pt x="7006819" y="343500"/>
                </a:cubicBezTo>
                <a:lnTo>
                  <a:pt x="6965586" y="172907"/>
                </a:lnTo>
                <a:lnTo>
                  <a:pt x="6902578" y="336128"/>
                </a:lnTo>
                <a:cubicBezTo>
                  <a:pt x="6902578" y="336128"/>
                  <a:pt x="6892119" y="132102"/>
                  <a:pt x="6764132" y="11230"/>
                </a:cubicBezTo>
                <a:cubicBezTo>
                  <a:pt x="6764132" y="11230"/>
                  <a:pt x="6859887" y="172993"/>
                  <a:pt x="6730956" y="283150"/>
                </a:cubicBezTo>
                <a:cubicBezTo>
                  <a:pt x="6730956" y="283150"/>
                  <a:pt x="6707896" y="233343"/>
                  <a:pt x="6736357" y="98327"/>
                </a:cubicBezTo>
                <a:cubicBezTo>
                  <a:pt x="6736357" y="98327"/>
                  <a:pt x="6650546" y="205740"/>
                  <a:pt x="6624657" y="288979"/>
                </a:cubicBezTo>
                <a:cubicBezTo>
                  <a:pt x="6639573" y="212084"/>
                  <a:pt x="6609913" y="149847"/>
                  <a:pt x="6589424" y="129788"/>
                </a:cubicBezTo>
                <a:cubicBezTo>
                  <a:pt x="6589424" y="129788"/>
                  <a:pt x="6622686" y="242173"/>
                  <a:pt x="6575194" y="355416"/>
                </a:cubicBezTo>
                <a:cubicBezTo>
                  <a:pt x="6524016" y="210969"/>
                  <a:pt x="6569450" y="27175"/>
                  <a:pt x="6569450" y="27175"/>
                </a:cubicBezTo>
                <a:cubicBezTo>
                  <a:pt x="6516644" y="71152"/>
                  <a:pt x="6490326" y="169907"/>
                  <a:pt x="6477810" y="238744"/>
                </a:cubicBezTo>
                <a:cubicBezTo>
                  <a:pt x="6451921" y="155505"/>
                  <a:pt x="6406744" y="98241"/>
                  <a:pt x="6406744" y="98241"/>
                </a:cubicBezTo>
                <a:cubicBezTo>
                  <a:pt x="6435205" y="233343"/>
                  <a:pt x="6412145" y="283064"/>
                  <a:pt x="6412145" y="283064"/>
                </a:cubicBezTo>
                <a:cubicBezTo>
                  <a:pt x="6283215" y="172822"/>
                  <a:pt x="6378969" y="11144"/>
                  <a:pt x="6378969" y="11144"/>
                </a:cubicBezTo>
                <a:cubicBezTo>
                  <a:pt x="6250982" y="132017"/>
                  <a:pt x="6220207" y="306296"/>
                  <a:pt x="6220207" y="306296"/>
                </a:cubicBezTo>
                <a:lnTo>
                  <a:pt x="6177601" y="172907"/>
                </a:lnTo>
                <a:lnTo>
                  <a:pt x="6138339" y="303809"/>
                </a:lnTo>
                <a:cubicBezTo>
                  <a:pt x="6081161" y="157991"/>
                  <a:pt x="6107393" y="27089"/>
                  <a:pt x="6107393" y="27089"/>
                </a:cubicBezTo>
                <a:cubicBezTo>
                  <a:pt x="6054586" y="71066"/>
                  <a:pt x="6028268" y="169821"/>
                  <a:pt x="6015753" y="238659"/>
                </a:cubicBezTo>
                <a:cubicBezTo>
                  <a:pt x="5989864" y="155419"/>
                  <a:pt x="5944686" y="98155"/>
                  <a:pt x="5944686" y="98155"/>
                </a:cubicBezTo>
                <a:cubicBezTo>
                  <a:pt x="5973147" y="233258"/>
                  <a:pt x="5950087" y="282978"/>
                  <a:pt x="5950087" y="282978"/>
                </a:cubicBezTo>
                <a:cubicBezTo>
                  <a:pt x="5821157" y="172736"/>
                  <a:pt x="5875506" y="0"/>
                  <a:pt x="5875506" y="0"/>
                </a:cubicBezTo>
                <a:cubicBezTo>
                  <a:pt x="5822100" y="110328"/>
                  <a:pt x="5802469" y="221771"/>
                  <a:pt x="5795182" y="287951"/>
                </a:cubicBezTo>
                <a:lnTo>
                  <a:pt x="5800840" y="147276"/>
                </a:lnTo>
                <a:lnTo>
                  <a:pt x="5765607" y="233944"/>
                </a:lnTo>
                <a:lnTo>
                  <a:pt x="5733203" y="87783"/>
                </a:lnTo>
                <a:lnTo>
                  <a:pt x="5733203" y="313582"/>
                </a:lnTo>
                <a:cubicBezTo>
                  <a:pt x="5733203" y="313582"/>
                  <a:pt x="5725831" y="172736"/>
                  <a:pt x="5642249" y="0"/>
                </a:cubicBezTo>
                <a:cubicBezTo>
                  <a:pt x="5642249" y="0"/>
                  <a:pt x="5696684" y="172736"/>
                  <a:pt x="5567754" y="282978"/>
                </a:cubicBezTo>
                <a:cubicBezTo>
                  <a:pt x="5567754" y="282978"/>
                  <a:pt x="5544694" y="233172"/>
                  <a:pt x="5573154" y="98155"/>
                </a:cubicBezTo>
                <a:cubicBezTo>
                  <a:pt x="5573154" y="98155"/>
                  <a:pt x="5527977" y="155419"/>
                  <a:pt x="5502088" y="238659"/>
                </a:cubicBezTo>
                <a:cubicBezTo>
                  <a:pt x="5489658" y="169736"/>
                  <a:pt x="5463255" y="71066"/>
                  <a:pt x="5410448" y="27089"/>
                </a:cubicBezTo>
                <a:cubicBezTo>
                  <a:pt x="5410448" y="27089"/>
                  <a:pt x="5438652" y="197682"/>
                  <a:pt x="5381473" y="343500"/>
                </a:cubicBezTo>
                <a:lnTo>
                  <a:pt x="5340240" y="172907"/>
                </a:lnTo>
                <a:lnTo>
                  <a:pt x="5277231" y="336128"/>
                </a:lnTo>
                <a:cubicBezTo>
                  <a:pt x="5277231" y="336128"/>
                  <a:pt x="5266773" y="132102"/>
                  <a:pt x="5138786" y="11230"/>
                </a:cubicBezTo>
                <a:cubicBezTo>
                  <a:pt x="5138786" y="11230"/>
                  <a:pt x="5234541" y="172993"/>
                  <a:pt x="5105610" y="283150"/>
                </a:cubicBezTo>
                <a:cubicBezTo>
                  <a:pt x="5105610" y="283150"/>
                  <a:pt x="5082550" y="233343"/>
                  <a:pt x="5111011" y="98327"/>
                </a:cubicBezTo>
                <a:cubicBezTo>
                  <a:pt x="5111011" y="98327"/>
                  <a:pt x="5025200" y="205740"/>
                  <a:pt x="4999311" y="288979"/>
                </a:cubicBezTo>
                <a:cubicBezTo>
                  <a:pt x="5014227" y="212084"/>
                  <a:pt x="4984566" y="149847"/>
                  <a:pt x="4964078" y="129788"/>
                </a:cubicBezTo>
                <a:cubicBezTo>
                  <a:pt x="4964078" y="129788"/>
                  <a:pt x="4997340" y="242173"/>
                  <a:pt x="4949848" y="355416"/>
                </a:cubicBezTo>
                <a:cubicBezTo>
                  <a:pt x="4898670" y="210969"/>
                  <a:pt x="4944104" y="27175"/>
                  <a:pt x="4944104" y="27175"/>
                </a:cubicBezTo>
                <a:cubicBezTo>
                  <a:pt x="4891297" y="71152"/>
                  <a:pt x="4864980" y="169907"/>
                  <a:pt x="4852464" y="238744"/>
                </a:cubicBezTo>
                <a:cubicBezTo>
                  <a:pt x="4826575" y="155505"/>
                  <a:pt x="4781398" y="98241"/>
                  <a:pt x="4781398" y="98241"/>
                </a:cubicBezTo>
                <a:cubicBezTo>
                  <a:pt x="4809859" y="233343"/>
                  <a:pt x="4786799" y="283064"/>
                  <a:pt x="4786799" y="283064"/>
                </a:cubicBezTo>
                <a:cubicBezTo>
                  <a:pt x="4657868" y="172822"/>
                  <a:pt x="4753623" y="11144"/>
                  <a:pt x="4753623" y="11144"/>
                </a:cubicBezTo>
                <a:cubicBezTo>
                  <a:pt x="4625636" y="132017"/>
                  <a:pt x="4594861" y="306296"/>
                  <a:pt x="4594861" y="306296"/>
                </a:cubicBezTo>
                <a:lnTo>
                  <a:pt x="4552255" y="172907"/>
                </a:lnTo>
                <a:lnTo>
                  <a:pt x="4512993" y="303809"/>
                </a:lnTo>
                <a:cubicBezTo>
                  <a:pt x="4455814" y="157991"/>
                  <a:pt x="4482046" y="27089"/>
                  <a:pt x="4482046" y="27089"/>
                </a:cubicBezTo>
                <a:cubicBezTo>
                  <a:pt x="4429240" y="71066"/>
                  <a:pt x="4402922" y="169821"/>
                  <a:pt x="4390406" y="238659"/>
                </a:cubicBezTo>
                <a:cubicBezTo>
                  <a:pt x="4364518" y="155419"/>
                  <a:pt x="4319340" y="98155"/>
                  <a:pt x="4319340" y="98155"/>
                </a:cubicBezTo>
                <a:cubicBezTo>
                  <a:pt x="4347801" y="233258"/>
                  <a:pt x="4324741" y="282978"/>
                  <a:pt x="4324741" y="282978"/>
                </a:cubicBezTo>
                <a:cubicBezTo>
                  <a:pt x="4195811" y="172736"/>
                  <a:pt x="4250160" y="0"/>
                  <a:pt x="4250160" y="0"/>
                </a:cubicBezTo>
                <a:cubicBezTo>
                  <a:pt x="4196754" y="110328"/>
                  <a:pt x="4177122" y="221771"/>
                  <a:pt x="4169836" y="287951"/>
                </a:cubicBezTo>
                <a:lnTo>
                  <a:pt x="4175494" y="147276"/>
                </a:lnTo>
                <a:lnTo>
                  <a:pt x="4140261" y="233944"/>
                </a:lnTo>
                <a:lnTo>
                  <a:pt x="4107857" y="87783"/>
                </a:lnTo>
                <a:lnTo>
                  <a:pt x="4107857" y="313582"/>
                </a:lnTo>
                <a:cubicBezTo>
                  <a:pt x="4107857" y="313582"/>
                  <a:pt x="4100484" y="172736"/>
                  <a:pt x="4016902" y="0"/>
                </a:cubicBezTo>
                <a:cubicBezTo>
                  <a:pt x="4016902" y="0"/>
                  <a:pt x="4071338" y="172736"/>
                  <a:pt x="3942407" y="282978"/>
                </a:cubicBezTo>
                <a:cubicBezTo>
                  <a:pt x="3942407" y="282978"/>
                  <a:pt x="3919347" y="233172"/>
                  <a:pt x="3947808" y="98155"/>
                </a:cubicBezTo>
                <a:cubicBezTo>
                  <a:pt x="3947808" y="98155"/>
                  <a:pt x="3902631" y="155419"/>
                  <a:pt x="3876742" y="238659"/>
                </a:cubicBezTo>
                <a:cubicBezTo>
                  <a:pt x="3864312" y="169736"/>
                  <a:pt x="3837909" y="71066"/>
                  <a:pt x="3785102" y="27089"/>
                </a:cubicBezTo>
                <a:cubicBezTo>
                  <a:pt x="3785102" y="27089"/>
                  <a:pt x="3813306" y="197682"/>
                  <a:pt x="3756127" y="343500"/>
                </a:cubicBezTo>
                <a:lnTo>
                  <a:pt x="3714893" y="172907"/>
                </a:lnTo>
                <a:lnTo>
                  <a:pt x="3651885" y="336128"/>
                </a:lnTo>
                <a:cubicBezTo>
                  <a:pt x="3651885" y="336128"/>
                  <a:pt x="3641427" y="132102"/>
                  <a:pt x="3513439" y="11230"/>
                </a:cubicBezTo>
                <a:cubicBezTo>
                  <a:pt x="3513439" y="11230"/>
                  <a:pt x="3609194" y="172993"/>
                  <a:pt x="3480264" y="283150"/>
                </a:cubicBezTo>
                <a:cubicBezTo>
                  <a:pt x="3480264" y="283150"/>
                  <a:pt x="3457204" y="233343"/>
                  <a:pt x="3485665" y="98327"/>
                </a:cubicBezTo>
                <a:cubicBezTo>
                  <a:pt x="3485665" y="98327"/>
                  <a:pt x="3399854" y="205740"/>
                  <a:pt x="3373965" y="288979"/>
                </a:cubicBezTo>
                <a:cubicBezTo>
                  <a:pt x="3388881" y="212084"/>
                  <a:pt x="3359220" y="149847"/>
                  <a:pt x="3338732" y="129788"/>
                </a:cubicBezTo>
                <a:cubicBezTo>
                  <a:pt x="3338732" y="129788"/>
                  <a:pt x="3371993" y="242173"/>
                  <a:pt x="3324502" y="355416"/>
                </a:cubicBezTo>
                <a:cubicBezTo>
                  <a:pt x="3273324" y="210969"/>
                  <a:pt x="3318758" y="27175"/>
                  <a:pt x="3318758" y="27175"/>
                </a:cubicBezTo>
                <a:cubicBezTo>
                  <a:pt x="3265951" y="71152"/>
                  <a:pt x="3239634" y="169907"/>
                  <a:pt x="3227204" y="238744"/>
                </a:cubicBezTo>
                <a:cubicBezTo>
                  <a:pt x="3201315" y="155505"/>
                  <a:pt x="3156138" y="98241"/>
                  <a:pt x="3156138" y="98241"/>
                </a:cubicBezTo>
                <a:cubicBezTo>
                  <a:pt x="3184598" y="233343"/>
                  <a:pt x="3161538" y="283064"/>
                  <a:pt x="3161538" y="283064"/>
                </a:cubicBezTo>
                <a:cubicBezTo>
                  <a:pt x="3032608" y="172822"/>
                  <a:pt x="3128363" y="11144"/>
                  <a:pt x="3128363" y="11144"/>
                </a:cubicBezTo>
                <a:cubicBezTo>
                  <a:pt x="3000375" y="132017"/>
                  <a:pt x="2969600" y="306296"/>
                  <a:pt x="2969600" y="306296"/>
                </a:cubicBezTo>
                <a:lnTo>
                  <a:pt x="2926995" y="172907"/>
                </a:lnTo>
                <a:lnTo>
                  <a:pt x="2887733" y="303809"/>
                </a:lnTo>
                <a:cubicBezTo>
                  <a:pt x="2830554" y="157991"/>
                  <a:pt x="2856786" y="27089"/>
                  <a:pt x="2856786" y="27089"/>
                </a:cubicBezTo>
                <a:cubicBezTo>
                  <a:pt x="2803979" y="71066"/>
                  <a:pt x="2777662" y="169821"/>
                  <a:pt x="2765146" y="238659"/>
                </a:cubicBezTo>
                <a:cubicBezTo>
                  <a:pt x="2739257" y="155419"/>
                  <a:pt x="2694080" y="98155"/>
                  <a:pt x="2694080" y="98155"/>
                </a:cubicBezTo>
                <a:cubicBezTo>
                  <a:pt x="2722541" y="233258"/>
                  <a:pt x="2699481" y="282978"/>
                  <a:pt x="2699481" y="282978"/>
                </a:cubicBezTo>
                <a:cubicBezTo>
                  <a:pt x="2570550" y="172736"/>
                  <a:pt x="2624986" y="0"/>
                  <a:pt x="2624986" y="0"/>
                </a:cubicBezTo>
                <a:cubicBezTo>
                  <a:pt x="2571579" y="110328"/>
                  <a:pt x="2551948" y="221685"/>
                  <a:pt x="2544661" y="287865"/>
                </a:cubicBezTo>
                <a:lnTo>
                  <a:pt x="2550319" y="147276"/>
                </a:lnTo>
                <a:lnTo>
                  <a:pt x="2515086" y="233944"/>
                </a:lnTo>
                <a:lnTo>
                  <a:pt x="2482682" y="87783"/>
                </a:lnTo>
                <a:lnTo>
                  <a:pt x="2482682" y="313582"/>
                </a:lnTo>
                <a:cubicBezTo>
                  <a:pt x="2482682" y="313582"/>
                  <a:pt x="2475310" y="172736"/>
                  <a:pt x="2391728" y="0"/>
                </a:cubicBezTo>
                <a:cubicBezTo>
                  <a:pt x="2391728" y="0"/>
                  <a:pt x="2446163" y="172736"/>
                  <a:pt x="2317233" y="282978"/>
                </a:cubicBezTo>
                <a:cubicBezTo>
                  <a:pt x="2317233" y="282978"/>
                  <a:pt x="2294173" y="233172"/>
                  <a:pt x="2322633" y="98155"/>
                </a:cubicBezTo>
                <a:cubicBezTo>
                  <a:pt x="2322633" y="98155"/>
                  <a:pt x="2277456" y="155419"/>
                  <a:pt x="2251567" y="238659"/>
                </a:cubicBezTo>
                <a:cubicBezTo>
                  <a:pt x="2239137" y="169736"/>
                  <a:pt x="2212734" y="71066"/>
                  <a:pt x="2159927" y="27089"/>
                </a:cubicBezTo>
                <a:cubicBezTo>
                  <a:pt x="2159927" y="27089"/>
                  <a:pt x="2188045" y="197682"/>
                  <a:pt x="2130952" y="343500"/>
                </a:cubicBezTo>
                <a:lnTo>
                  <a:pt x="2089719" y="172907"/>
                </a:lnTo>
                <a:lnTo>
                  <a:pt x="2026711" y="336128"/>
                </a:lnTo>
                <a:cubicBezTo>
                  <a:pt x="2026711" y="336128"/>
                  <a:pt x="2016252" y="132102"/>
                  <a:pt x="1888265" y="11230"/>
                </a:cubicBezTo>
                <a:cubicBezTo>
                  <a:pt x="1888265" y="11230"/>
                  <a:pt x="1984020" y="172993"/>
                  <a:pt x="1855089" y="283150"/>
                </a:cubicBezTo>
                <a:cubicBezTo>
                  <a:pt x="1855089" y="283150"/>
                  <a:pt x="1832029" y="233343"/>
                  <a:pt x="1860490" y="98327"/>
                </a:cubicBezTo>
                <a:cubicBezTo>
                  <a:pt x="1860490" y="98327"/>
                  <a:pt x="1774679" y="205740"/>
                  <a:pt x="1748790" y="288979"/>
                </a:cubicBezTo>
                <a:cubicBezTo>
                  <a:pt x="1763706" y="212084"/>
                  <a:pt x="1734045" y="149847"/>
                  <a:pt x="1713557" y="129788"/>
                </a:cubicBezTo>
                <a:cubicBezTo>
                  <a:pt x="1713557" y="129788"/>
                  <a:pt x="1746819" y="242173"/>
                  <a:pt x="1699327" y="355416"/>
                </a:cubicBezTo>
                <a:cubicBezTo>
                  <a:pt x="1648149" y="210969"/>
                  <a:pt x="1693583" y="27175"/>
                  <a:pt x="1693583" y="27175"/>
                </a:cubicBezTo>
                <a:cubicBezTo>
                  <a:pt x="1640777" y="71152"/>
                  <a:pt x="1614459" y="169907"/>
                  <a:pt x="1602029" y="238744"/>
                </a:cubicBezTo>
                <a:cubicBezTo>
                  <a:pt x="1576140" y="155505"/>
                  <a:pt x="1530963" y="98241"/>
                  <a:pt x="1530963" y="98241"/>
                </a:cubicBezTo>
                <a:cubicBezTo>
                  <a:pt x="1559424" y="233343"/>
                  <a:pt x="1536364" y="283064"/>
                  <a:pt x="1536364" y="283064"/>
                </a:cubicBezTo>
                <a:cubicBezTo>
                  <a:pt x="1407433" y="172822"/>
                  <a:pt x="1503188" y="11144"/>
                  <a:pt x="1503188" y="11144"/>
                </a:cubicBezTo>
                <a:cubicBezTo>
                  <a:pt x="1375201" y="132017"/>
                  <a:pt x="1344425" y="306296"/>
                  <a:pt x="1344425" y="306296"/>
                </a:cubicBezTo>
                <a:lnTo>
                  <a:pt x="1301820" y="172907"/>
                </a:lnTo>
                <a:lnTo>
                  <a:pt x="1262558" y="303809"/>
                </a:lnTo>
                <a:cubicBezTo>
                  <a:pt x="1205379" y="157991"/>
                  <a:pt x="1231611" y="27089"/>
                  <a:pt x="1231611" y="27089"/>
                </a:cubicBezTo>
                <a:cubicBezTo>
                  <a:pt x="1178805" y="71066"/>
                  <a:pt x="1152487" y="169821"/>
                  <a:pt x="1139971" y="238659"/>
                </a:cubicBezTo>
                <a:cubicBezTo>
                  <a:pt x="1114082" y="155419"/>
                  <a:pt x="1068905" y="98155"/>
                  <a:pt x="1068905" y="98155"/>
                </a:cubicBezTo>
                <a:cubicBezTo>
                  <a:pt x="1097366" y="233258"/>
                  <a:pt x="1074306" y="282978"/>
                  <a:pt x="1074306" y="282978"/>
                </a:cubicBezTo>
                <a:cubicBezTo>
                  <a:pt x="945375" y="172736"/>
                  <a:pt x="999811" y="0"/>
                  <a:pt x="999811" y="0"/>
                </a:cubicBezTo>
                <a:cubicBezTo>
                  <a:pt x="946404" y="110328"/>
                  <a:pt x="926773" y="221685"/>
                  <a:pt x="919486" y="287865"/>
                </a:cubicBezTo>
                <a:lnTo>
                  <a:pt x="925144" y="147276"/>
                </a:lnTo>
                <a:lnTo>
                  <a:pt x="889911" y="233944"/>
                </a:lnTo>
                <a:lnTo>
                  <a:pt x="857507" y="87783"/>
                </a:lnTo>
                <a:lnTo>
                  <a:pt x="857507" y="313582"/>
                </a:lnTo>
                <a:cubicBezTo>
                  <a:pt x="857507" y="313582"/>
                  <a:pt x="850135" y="172736"/>
                  <a:pt x="766553" y="0"/>
                </a:cubicBezTo>
                <a:cubicBezTo>
                  <a:pt x="766553" y="0"/>
                  <a:pt x="820988" y="172736"/>
                  <a:pt x="692058" y="282978"/>
                </a:cubicBezTo>
                <a:cubicBezTo>
                  <a:pt x="692058" y="282978"/>
                  <a:pt x="668998" y="233172"/>
                  <a:pt x="697459" y="98155"/>
                </a:cubicBezTo>
                <a:cubicBezTo>
                  <a:pt x="697459" y="98155"/>
                  <a:pt x="652282" y="155419"/>
                  <a:pt x="626393" y="238659"/>
                </a:cubicBezTo>
                <a:cubicBezTo>
                  <a:pt x="613962" y="169736"/>
                  <a:pt x="587559" y="71066"/>
                  <a:pt x="534753" y="27089"/>
                </a:cubicBezTo>
                <a:cubicBezTo>
                  <a:pt x="534753" y="27089"/>
                  <a:pt x="562870" y="197682"/>
                  <a:pt x="505778" y="343500"/>
                </a:cubicBezTo>
                <a:lnTo>
                  <a:pt x="464544" y="172907"/>
                </a:lnTo>
                <a:lnTo>
                  <a:pt x="401536" y="336128"/>
                </a:lnTo>
                <a:cubicBezTo>
                  <a:pt x="401536" y="336128"/>
                  <a:pt x="391077" y="132102"/>
                  <a:pt x="263090" y="11230"/>
                </a:cubicBezTo>
                <a:cubicBezTo>
                  <a:pt x="263090" y="11230"/>
                  <a:pt x="358845" y="172993"/>
                  <a:pt x="229914" y="283150"/>
                </a:cubicBezTo>
                <a:cubicBezTo>
                  <a:pt x="229914" y="283150"/>
                  <a:pt x="206854" y="233343"/>
                  <a:pt x="235315" y="98327"/>
                </a:cubicBezTo>
                <a:cubicBezTo>
                  <a:pt x="235315" y="98327"/>
                  <a:pt x="149504" y="205740"/>
                  <a:pt x="123615" y="288979"/>
                </a:cubicBezTo>
                <a:cubicBezTo>
                  <a:pt x="138532" y="212084"/>
                  <a:pt x="108871" y="149847"/>
                  <a:pt x="88382" y="129788"/>
                </a:cubicBezTo>
                <a:cubicBezTo>
                  <a:pt x="88382" y="129788"/>
                  <a:pt x="146504" y="325841"/>
                  <a:pt x="0" y="460858"/>
                </a:cubicBezTo>
                <a:lnTo>
                  <a:pt x="0" y="571957"/>
                </a:lnTo>
                <a:lnTo>
                  <a:pt x="7427043" y="571957"/>
                </a:lnTo>
                <a:lnTo>
                  <a:pt x="7427043" y="460858"/>
                </a:lnTo>
                <a:lnTo>
                  <a:pt x="7414442" y="460858"/>
                </a:lnTo>
                <a:lnTo>
                  <a:pt x="7427043" y="147447"/>
                </a:lnTo>
                <a:lnTo>
                  <a:pt x="7426186" y="147276"/>
                </a:lnTo>
                <a:close/>
              </a:path>
            </a:pathLst>
          </a:custGeom>
          <a:solidFill>
            <a:srgbClr val="828A7B">
              <a:alpha val="177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7"/>
          <p:cNvSpPr txBox="1"/>
          <p:nvPr>
            <p:ph type="title"/>
          </p:nvPr>
        </p:nvSpPr>
        <p:spPr>
          <a:xfrm>
            <a:off x="5095875" y="1192413"/>
            <a:ext cx="3334800" cy="16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29" name="Google Shape;329;p17"/>
          <p:cNvSpPr txBox="1"/>
          <p:nvPr>
            <p:ph idx="1" type="subTitle"/>
          </p:nvPr>
        </p:nvSpPr>
        <p:spPr>
          <a:xfrm>
            <a:off x="5095875" y="2834788"/>
            <a:ext cx="33348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17"/>
          <p:cNvSpPr/>
          <p:nvPr>
            <p:ph idx="2" type="pic"/>
          </p:nvPr>
        </p:nvSpPr>
        <p:spPr>
          <a:xfrm>
            <a:off x="713213" y="723299"/>
            <a:ext cx="35721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18"/>
          <p:cNvGrpSpPr/>
          <p:nvPr/>
        </p:nvGrpSpPr>
        <p:grpSpPr>
          <a:xfrm>
            <a:off x="-294745" y="-840204"/>
            <a:ext cx="10825358" cy="6211621"/>
            <a:chOff x="-294745" y="-840204"/>
            <a:chExt cx="10825358" cy="6211621"/>
          </a:xfrm>
        </p:grpSpPr>
        <p:sp>
          <p:nvSpPr>
            <p:cNvPr id="333" name="Google Shape;333;p18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4" name="Google Shape;334;p18"/>
            <p:cNvGrpSpPr/>
            <p:nvPr/>
          </p:nvGrpSpPr>
          <p:grpSpPr>
            <a:xfrm>
              <a:off x="-294745" y="-840204"/>
              <a:ext cx="10825358" cy="3814445"/>
              <a:chOff x="-294745" y="-840204"/>
              <a:chExt cx="10825358" cy="3814445"/>
            </a:xfrm>
          </p:grpSpPr>
          <p:grpSp>
            <p:nvGrpSpPr>
              <p:cNvPr id="335" name="Google Shape;335;p18"/>
              <p:cNvGrpSpPr/>
              <p:nvPr/>
            </p:nvGrpSpPr>
            <p:grpSpPr>
              <a:xfrm rot="-899960">
                <a:off x="8163113" y="-645205"/>
                <a:ext cx="1957715" cy="3424449"/>
                <a:chOff x="8149176" y="-777264"/>
                <a:chExt cx="1957773" cy="3424551"/>
              </a:xfrm>
            </p:grpSpPr>
            <p:sp>
              <p:nvSpPr>
                <p:cNvPr id="336" name="Google Shape;336;p18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" name="Google Shape;337;p18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" name="Google Shape;338;p18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18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18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1" name="Google Shape;341;p18"/>
              <p:cNvGrpSpPr/>
              <p:nvPr/>
            </p:nvGrpSpPr>
            <p:grpSpPr>
              <a:xfrm rot="1800044">
                <a:off x="-23970" y="-468924"/>
                <a:ext cx="1601298" cy="1512151"/>
                <a:chOff x="-578882" y="-468933"/>
                <a:chExt cx="1601333" cy="1512184"/>
              </a:xfrm>
            </p:grpSpPr>
            <p:sp>
              <p:nvSpPr>
                <p:cNvPr id="342" name="Google Shape;342;p18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18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18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18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6" name="Google Shape;346;p18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7" name="Google Shape;347;p18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348" name="Google Shape;348;p18"/>
          <p:cNvSpPr txBox="1"/>
          <p:nvPr>
            <p:ph type="title"/>
          </p:nvPr>
        </p:nvSpPr>
        <p:spPr>
          <a:xfrm>
            <a:off x="713225" y="1757988"/>
            <a:ext cx="33921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1" type="subTitle"/>
          </p:nvPr>
        </p:nvSpPr>
        <p:spPr>
          <a:xfrm>
            <a:off x="713225" y="2369113"/>
            <a:ext cx="3392100" cy="10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9"/>
          <p:cNvGrpSpPr/>
          <p:nvPr/>
        </p:nvGrpSpPr>
        <p:grpSpPr>
          <a:xfrm>
            <a:off x="-535466" y="-943875"/>
            <a:ext cx="10200766" cy="6315292"/>
            <a:chOff x="-535466" y="-943875"/>
            <a:chExt cx="10200766" cy="6315292"/>
          </a:xfrm>
        </p:grpSpPr>
        <p:sp>
          <p:nvSpPr>
            <p:cNvPr id="352" name="Google Shape;352;p19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3" name="Google Shape;353;p19"/>
            <p:cNvGrpSpPr/>
            <p:nvPr/>
          </p:nvGrpSpPr>
          <p:grpSpPr>
            <a:xfrm>
              <a:off x="-535466" y="-943875"/>
              <a:ext cx="10200766" cy="1957773"/>
              <a:chOff x="-535466" y="-943875"/>
              <a:chExt cx="10200766" cy="1957773"/>
            </a:xfrm>
          </p:grpSpPr>
          <p:grpSp>
            <p:nvGrpSpPr>
              <p:cNvPr id="354" name="Google Shape;354;p19"/>
              <p:cNvGrpSpPr/>
              <p:nvPr/>
            </p:nvGrpSpPr>
            <p:grpSpPr>
              <a:xfrm rot="-5400000">
                <a:off x="-507432" y="-887925"/>
                <a:ext cx="1698454" cy="1754522"/>
                <a:chOff x="7945637" y="-547350"/>
                <a:chExt cx="1665804" cy="1720794"/>
              </a:xfrm>
            </p:grpSpPr>
            <p:sp>
              <p:nvSpPr>
                <p:cNvPr id="355" name="Google Shape;355;p19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19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" name="Google Shape;357;p19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8" name="Google Shape;358;p19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9" name="Google Shape;359;p19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0" name="Google Shape;360;p19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1" name="Google Shape;361;p19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" name="Google Shape;362;p19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" name="Google Shape;363;p19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4" name="Google Shape;364;p19"/>
              <p:cNvGrpSpPr/>
              <p:nvPr/>
            </p:nvGrpSpPr>
            <p:grpSpPr>
              <a:xfrm>
                <a:off x="6240749" y="-943875"/>
                <a:ext cx="3424551" cy="1957773"/>
                <a:chOff x="6240750" y="-963012"/>
                <a:chExt cx="3424551" cy="1957773"/>
              </a:xfrm>
            </p:grpSpPr>
            <p:sp>
              <p:nvSpPr>
                <p:cNvPr id="365" name="Google Shape;365;p19"/>
                <p:cNvSpPr/>
                <p:nvPr/>
              </p:nvSpPr>
              <p:spPr>
                <a:xfrm flipH="1" rot="10800000">
                  <a:off x="6240749" y="-779017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" name="Google Shape;366;p19"/>
                <p:cNvSpPr/>
                <p:nvPr/>
              </p:nvSpPr>
              <p:spPr>
                <a:xfrm flipH="1" rot="10800000">
                  <a:off x="6393149" y="-813299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" name="Google Shape;367;p19"/>
                <p:cNvSpPr/>
                <p:nvPr/>
              </p:nvSpPr>
              <p:spPr>
                <a:xfrm flipH="1" rot="10800000">
                  <a:off x="6488399" y="-825483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" name="Google Shape;368;p19"/>
                <p:cNvSpPr/>
                <p:nvPr/>
              </p:nvSpPr>
              <p:spPr>
                <a:xfrm flipH="1" rot="10800000">
                  <a:off x="6621749" y="-895045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" name="Google Shape;369;p19"/>
                <p:cNvSpPr/>
                <p:nvPr/>
              </p:nvSpPr>
              <p:spPr>
                <a:xfrm flipH="1" rot="10800000">
                  <a:off x="6729699" y="-963012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0" name="Google Shape;370;p19"/>
                <p:cNvSpPr/>
                <p:nvPr/>
              </p:nvSpPr>
              <p:spPr>
                <a:xfrm flipH="1" rot="10800000">
                  <a:off x="6859874" y="-933237"/>
                  <a:ext cx="1262605" cy="1018360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1" name="Google Shape;371;p19"/>
                <p:cNvSpPr/>
                <p:nvPr/>
              </p:nvSpPr>
              <p:spPr>
                <a:xfrm flipH="1" rot="10800000">
                  <a:off x="6923374" y="-939033"/>
                  <a:ext cx="1116430" cy="913032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flipH="1" rot="10800000">
                  <a:off x="6969413" y="-925080"/>
                  <a:ext cx="994883" cy="794304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flipH="1" rot="10800000">
                  <a:off x="7059899" y="-945655"/>
                  <a:ext cx="823017" cy="725979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flipH="1" rot="10800000">
                  <a:off x="7178963" y="-894410"/>
                  <a:ext cx="624596" cy="581071"/>
                </a:xfrm>
                <a:custGeom>
                  <a:rect b="b" l="l" r="r" t="t"/>
                  <a:pathLst>
                    <a:path extrusionOk="0" h="581071" w="623038">
                      <a:moveTo>
                        <a:pt x="123548" y="542966"/>
                      </a:moveTo>
                      <a:cubicBezTo>
                        <a:pt x="118196" y="543867"/>
                        <a:pt x="112957" y="540261"/>
                        <a:pt x="109070" y="537050"/>
                      </a:cubicBezTo>
                      <a:cubicBezTo>
                        <a:pt x="102985" y="531980"/>
                        <a:pt x="97859" y="525727"/>
                        <a:pt x="93183" y="519361"/>
                      </a:cubicBezTo>
                      <a:cubicBezTo>
                        <a:pt x="81916" y="503981"/>
                        <a:pt x="72676" y="487305"/>
                        <a:pt x="63832" y="470461"/>
                      </a:cubicBezTo>
                      <a:cubicBezTo>
                        <a:pt x="42536" y="429842"/>
                        <a:pt x="20396" y="388773"/>
                        <a:pt x="13016" y="342971"/>
                      </a:cubicBezTo>
                      <a:cubicBezTo>
                        <a:pt x="8791" y="316831"/>
                        <a:pt x="11439" y="289902"/>
                        <a:pt x="16791" y="264100"/>
                      </a:cubicBezTo>
                      <a:cubicBezTo>
                        <a:pt x="19269" y="252213"/>
                        <a:pt x="22086" y="239876"/>
                        <a:pt x="27157" y="228834"/>
                      </a:cubicBezTo>
                      <a:cubicBezTo>
                        <a:pt x="32396" y="217397"/>
                        <a:pt x="39889" y="207144"/>
                        <a:pt x="48226" y="197736"/>
                      </a:cubicBezTo>
                      <a:cubicBezTo>
                        <a:pt x="65522" y="178356"/>
                        <a:pt x="85972" y="162075"/>
                        <a:pt x="104168" y="143597"/>
                      </a:cubicBezTo>
                      <a:cubicBezTo>
                        <a:pt x="127097" y="120386"/>
                        <a:pt x="150139" y="97288"/>
                        <a:pt x="172617" y="73627"/>
                      </a:cubicBezTo>
                      <a:cubicBezTo>
                        <a:pt x="189913" y="55430"/>
                        <a:pt x="206363" y="33910"/>
                        <a:pt x="228728" y="21572"/>
                      </a:cubicBezTo>
                      <a:cubicBezTo>
                        <a:pt x="249573" y="10079"/>
                        <a:pt x="274305" y="10079"/>
                        <a:pt x="297403" y="11713"/>
                      </a:cubicBezTo>
                      <a:cubicBezTo>
                        <a:pt x="348894" y="15319"/>
                        <a:pt x="399710" y="33121"/>
                        <a:pt x="443201" y="60782"/>
                      </a:cubicBezTo>
                      <a:cubicBezTo>
                        <a:pt x="464553" y="74359"/>
                        <a:pt x="484045" y="90640"/>
                        <a:pt x="500721" y="109682"/>
                      </a:cubicBezTo>
                      <a:cubicBezTo>
                        <a:pt x="518974" y="130470"/>
                        <a:pt x="536156" y="152160"/>
                        <a:pt x="551311" y="175314"/>
                      </a:cubicBezTo>
                      <a:cubicBezTo>
                        <a:pt x="578240" y="216552"/>
                        <a:pt x="598802" y="262748"/>
                        <a:pt x="606915" y="311536"/>
                      </a:cubicBezTo>
                      <a:cubicBezTo>
                        <a:pt x="614070" y="354520"/>
                        <a:pt x="613056" y="398688"/>
                        <a:pt x="605788" y="441616"/>
                      </a:cubicBezTo>
                      <a:cubicBezTo>
                        <a:pt x="598802" y="482967"/>
                        <a:pt x="584831" y="525332"/>
                        <a:pt x="557113" y="557557"/>
                      </a:cubicBezTo>
                      <a:cubicBezTo>
                        <a:pt x="550860" y="564824"/>
                        <a:pt x="543931" y="572204"/>
                        <a:pt x="536213" y="577894"/>
                      </a:cubicBezTo>
                      <a:cubicBezTo>
                        <a:pt x="534523" y="579134"/>
                        <a:pt x="536213" y="582007"/>
                        <a:pt x="537903" y="580767"/>
                      </a:cubicBezTo>
                      <a:cubicBezTo>
                        <a:pt x="546071" y="574739"/>
                        <a:pt x="553790" y="568655"/>
                        <a:pt x="560775" y="561219"/>
                      </a:cubicBezTo>
                      <a:cubicBezTo>
                        <a:pt x="567874" y="553669"/>
                        <a:pt x="574183" y="545388"/>
                        <a:pt x="579873" y="536712"/>
                      </a:cubicBezTo>
                      <a:cubicBezTo>
                        <a:pt x="591873" y="518459"/>
                        <a:pt x="601112" y="498009"/>
                        <a:pt x="607704" y="477165"/>
                      </a:cubicBezTo>
                      <a:cubicBezTo>
                        <a:pt x="621562" y="433335"/>
                        <a:pt x="625393" y="386350"/>
                        <a:pt x="621731" y="340661"/>
                      </a:cubicBezTo>
                      <a:cubicBezTo>
                        <a:pt x="620041" y="319479"/>
                        <a:pt x="616717" y="298297"/>
                        <a:pt x="611027" y="277846"/>
                      </a:cubicBezTo>
                      <a:cubicBezTo>
                        <a:pt x="603816" y="251763"/>
                        <a:pt x="593112" y="226467"/>
                        <a:pt x="580437" y="202581"/>
                      </a:cubicBezTo>
                      <a:cubicBezTo>
                        <a:pt x="567141" y="177511"/>
                        <a:pt x="551142" y="154019"/>
                        <a:pt x="533621" y="131766"/>
                      </a:cubicBezTo>
                      <a:cubicBezTo>
                        <a:pt x="516720" y="110358"/>
                        <a:pt x="498974" y="89514"/>
                        <a:pt x="477735" y="72275"/>
                      </a:cubicBezTo>
                      <a:cubicBezTo>
                        <a:pt x="435990" y="38360"/>
                        <a:pt x="385062" y="15093"/>
                        <a:pt x="332218" y="5234"/>
                      </a:cubicBezTo>
                      <a:cubicBezTo>
                        <a:pt x="306698" y="446"/>
                        <a:pt x="279375" y="-2033"/>
                        <a:pt x="253516" y="2080"/>
                      </a:cubicBezTo>
                      <a:cubicBezTo>
                        <a:pt x="229742" y="5854"/>
                        <a:pt x="210588" y="18924"/>
                        <a:pt x="193800" y="35600"/>
                      </a:cubicBezTo>
                      <a:cubicBezTo>
                        <a:pt x="182927" y="46416"/>
                        <a:pt x="172617" y="57853"/>
                        <a:pt x="161913" y="68894"/>
                      </a:cubicBezTo>
                      <a:cubicBezTo>
                        <a:pt x="150195" y="81007"/>
                        <a:pt x="138421" y="93063"/>
                        <a:pt x="126590" y="105063"/>
                      </a:cubicBezTo>
                      <a:cubicBezTo>
                        <a:pt x="114872" y="116949"/>
                        <a:pt x="103211" y="128893"/>
                        <a:pt x="91380" y="140723"/>
                      </a:cubicBezTo>
                      <a:cubicBezTo>
                        <a:pt x="82085" y="150019"/>
                        <a:pt x="72226" y="158695"/>
                        <a:pt x="62592" y="167652"/>
                      </a:cubicBezTo>
                      <a:cubicBezTo>
                        <a:pt x="43269" y="185624"/>
                        <a:pt x="24002" y="205285"/>
                        <a:pt x="14537" y="230467"/>
                      </a:cubicBezTo>
                      <a:cubicBezTo>
                        <a:pt x="9974" y="242523"/>
                        <a:pt x="7045" y="255255"/>
                        <a:pt x="4735" y="267931"/>
                      </a:cubicBezTo>
                      <a:cubicBezTo>
                        <a:pt x="2200" y="281734"/>
                        <a:pt x="453" y="295705"/>
                        <a:pt x="59" y="309733"/>
                      </a:cubicBezTo>
                      <a:cubicBezTo>
                        <a:pt x="-730" y="339309"/>
                        <a:pt x="6481" y="368773"/>
                        <a:pt x="17354" y="396153"/>
                      </a:cubicBezTo>
                      <a:cubicBezTo>
                        <a:pt x="23100" y="410631"/>
                        <a:pt x="29748" y="424884"/>
                        <a:pt x="37748" y="438292"/>
                      </a:cubicBezTo>
                      <a:cubicBezTo>
                        <a:pt x="41241" y="444151"/>
                        <a:pt x="44734" y="450067"/>
                        <a:pt x="48057" y="456039"/>
                      </a:cubicBezTo>
                      <a:cubicBezTo>
                        <a:pt x="57071" y="472264"/>
                        <a:pt x="66648" y="488319"/>
                        <a:pt x="77183" y="503587"/>
                      </a:cubicBezTo>
                      <a:cubicBezTo>
                        <a:pt x="86479" y="517107"/>
                        <a:pt x="96281" y="532543"/>
                        <a:pt x="110197" y="541782"/>
                      </a:cubicBezTo>
                      <a:cubicBezTo>
                        <a:pt x="114309" y="544487"/>
                        <a:pt x="119098" y="546571"/>
                        <a:pt x="124112" y="545613"/>
                      </a:cubicBezTo>
                      <a:cubicBezTo>
                        <a:pt x="125689" y="545275"/>
                        <a:pt x="125013" y="542966"/>
                        <a:pt x="123436" y="543247"/>
                      </a:cubicBezTo>
                      <a:lnTo>
                        <a:pt x="123436" y="543247"/>
                      </a:lnTo>
                      <a:lnTo>
                        <a:pt x="123548" y="54296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5" name="Google Shape;375;p19"/>
                <p:cNvSpPr/>
                <p:nvPr/>
              </p:nvSpPr>
              <p:spPr>
                <a:xfrm flipH="1" rot="10800000">
                  <a:off x="7234524" y="-808562"/>
                  <a:ext cx="492205" cy="414260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6" name="Google Shape;376;p19"/>
                <p:cNvSpPr/>
                <p:nvPr/>
              </p:nvSpPr>
              <p:spPr>
                <a:xfrm flipH="1" rot="10800000">
                  <a:off x="7315488" y="-795697"/>
                  <a:ext cx="330439" cy="326783"/>
                </a:xfrm>
                <a:custGeom>
                  <a:rect b="b" l="l" r="r" t="t"/>
                  <a:pathLst>
                    <a:path extrusionOk="0" h="326783" w="329615">
                      <a:moveTo>
                        <a:pt x="66332" y="324014"/>
                      </a:moveTo>
                      <a:cubicBezTo>
                        <a:pt x="45488" y="309929"/>
                        <a:pt x="34502" y="283508"/>
                        <a:pt x="26615" y="260579"/>
                      </a:cubicBezTo>
                      <a:cubicBezTo>
                        <a:pt x="18334" y="236523"/>
                        <a:pt x="12588" y="210946"/>
                        <a:pt x="10221" y="185595"/>
                      </a:cubicBezTo>
                      <a:cubicBezTo>
                        <a:pt x="7292" y="153483"/>
                        <a:pt x="12419" y="119963"/>
                        <a:pt x="22277" y="89372"/>
                      </a:cubicBezTo>
                      <a:cubicBezTo>
                        <a:pt x="25827" y="78218"/>
                        <a:pt x="30334" y="65655"/>
                        <a:pt x="37207" y="56697"/>
                      </a:cubicBezTo>
                      <a:cubicBezTo>
                        <a:pt x="42728" y="49430"/>
                        <a:pt x="49713" y="43683"/>
                        <a:pt x="57150" y="38782"/>
                      </a:cubicBezTo>
                      <a:cubicBezTo>
                        <a:pt x="75346" y="26839"/>
                        <a:pt x="96529" y="20022"/>
                        <a:pt x="117711" y="15740"/>
                      </a:cubicBezTo>
                      <a:cubicBezTo>
                        <a:pt x="140697" y="11121"/>
                        <a:pt x="164471" y="9769"/>
                        <a:pt x="187794" y="11797"/>
                      </a:cubicBezTo>
                      <a:cubicBezTo>
                        <a:pt x="207962" y="13543"/>
                        <a:pt x="228919" y="17881"/>
                        <a:pt x="246496" y="27797"/>
                      </a:cubicBezTo>
                      <a:cubicBezTo>
                        <a:pt x="268749" y="40359"/>
                        <a:pt x="282495" y="66105"/>
                        <a:pt x="292242" y="89541"/>
                      </a:cubicBezTo>
                      <a:cubicBezTo>
                        <a:pt x="304072" y="118048"/>
                        <a:pt x="310044" y="148863"/>
                        <a:pt x="314945" y="179229"/>
                      </a:cubicBezTo>
                      <a:cubicBezTo>
                        <a:pt x="317311" y="193876"/>
                        <a:pt x="318607" y="208524"/>
                        <a:pt x="318551" y="223396"/>
                      </a:cubicBezTo>
                      <a:cubicBezTo>
                        <a:pt x="318551" y="236917"/>
                        <a:pt x="317311" y="251001"/>
                        <a:pt x="312128" y="263677"/>
                      </a:cubicBezTo>
                      <a:cubicBezTo>
                        <a:pt x="309537" y="269987"/>
                        <a:pt x="306326" y="275958"/>
                        <a:pt x="301875" y="281141"/>
                      </a:cubicBezTo>
                      <a:cubicBezTo>
                        <a:pt x="300072" y="283282"/>
                        <a:pt x="302889" y="286212"/>
                        <a:pt x="304974" y="284240"/>
                      </a:cubicBezTo>
                      <a:cubicBezTo>
                        <a:pt x="327227" y="262945"/>
                        <a:pt x="331395" y="231903"/>
                        <a:pt x="329029" y="202552"/>
                      </a:cubicBezTo>
                      <a:cubicBezTo>
                        <a:pt x="327790" y="187341"/>
                        <a:pt x="325142" y="172300"/>
                        <a:pt x="322156" y="157370"/>
                      </a:cubicBezTo>
                      <a:cubicBezTo>
                        <a:pt x="319058" y="141821"/>
                        <a:pt x="316072" y="126216"/>
                        <a:pt x="311396" y="111006"/>
                      </a:cubicBezTo>
                      <a:cubicBezTo>
                        <a:pt x="306100" y="93767"/>
                        <a:pt x="299227" y="76866"/>
                        <a:pt x="290270" y="61204"/>
                      </a:cubicBezTo>
                      <a:cubicBezTo>
                        <a:pt x="283397" y="49092"/>
                        <a:pt x="275284" y="36360"/>
                        <a:pt x="264468" y="27290"/>
                      </a:cubicBezTo>
                      <a:cubicBezTo>
                        <a:pt x="248468" y="13881"/>
                        <a:pt x="227624" y="7065"/>
                        <a:pt x="207343" y="3516"/>
                      </a:cubicBezTo>
                      <a:cubicBezTo>
                        <a:pt x="183062" y="-766"/>
                        <a:pt x="158048" y="-991"/>
                        <a:pt x="133598" y="2051"/>
                      </a:cubicBezTo>
                      <a:cubicBezTo>
                        <a:pt x="109712" y="5093"/>
                        <a:pt x="85994" y="11008"/>
                        <a:pt x="64417" y="21994"/>
                      </a:cubicBezTo>
                      <a:cubicBezTo>
                        <a:pt x="46446" y="31120"/>
                        <a:pt x="29883" y="44359"/>
                        <a:pt x="21432" y="63063"/>
                      </a:cubicBezTo>
                      <a:cubicBezTo>
                        <a:pt x="7461" y="94217"/>
                        <a:pt x="532" y="129484"/>
                        <a:pt x="25" y="163511"/>
                      </a:cubicBezTo>
                      <a:cubicBezTo>
                        <a:pt x="-426" y="191003"/>
                        <a:pt x="5377" y="218326"/>
                        <a:pt x="13940" y="244354"/>
                      </a:cubicBezTo>
                      <a:cubicBezTo>
                        <a:pt x="18446" y="257987"/>
                        <a:pt x="23517" y="271677"/>
                        <a:pt x="30277" y="284409"/>
                      </a:cubicBezTo>
                      <a:cubicBezTo>
                        <a:pt x="36249" y="295733"/>
                        <a:pt x="43066" y="307056"/>
                        <a:pt x="52079" y="316296"/>
                      </a:cubicBezTo>
                      <a:cubicBezTo>
                        <a:pt x="55854" y="320239"/>
                        <a:pt x="60136" y="323732"/>
                        <a:pt x="64811" y="326548"/>
                      </a:cubicBezTo>
                      <a:cubicBezTo>
                        <a:pt x="66445" y="327563"/>
                        <a:pt x="67854" y="325028"/>
                        <a:pt x="66276" y="324014"/>
                      </a:cubicBezTo>
                      <a:lnTo>
                        <a:pt x="66276" y="324014"/>
                      </a:lnTo>
                      <a:lnTo>
                        <a:pt x="66332" y="32401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" name="Google Shape;377;p19"/>
                <p:cNvSpPr/>
                <p:nvPr/>
              </p:nvSpPr>
              <p:spPr>
                <a:xfrm flipH="1" rot="10800000">
                  <a:off x="7385338" y="-781641"/>
                  <a:ext cx="204733" cy="222239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8" name="Google Shape;378;p19"/>
                <p:cNvSpPr/>
                <p:nvPr/>
              </p:nvSpPr>
              <p:spPr>
                <a:xfrm flipH="1" rot="10800000">
                  <a:off x="8166388" y="-875848"/>
                  <a:ext cx="1388704" cy="1468971"/>
                </a:xfrm>
                <a:custGeom>
                  <a:rect b="b" l="l" r="r" t="t"/>
                  <a:pathLst>
                    <a:path extrusionOk="0" h="1468971" w="1388704">
                      <a:moveTo>
                        <a:pt x="7145" y="1467683"/>
                      </a:moveTo>
                      <a:cubicBezTo>
                        <a:pt x="-10038" y="1391911"/>
                        <a:pt x="29341" y="1319518"/>
                        <a:pt x="45848" y="1247239"/>
                      </a:cubicBezTo>
                      <a:cubicBezTo>
                        <a:pt x="53848" y="1212310"/>
                        <a:pt x="56721" y="1175691"/>
                        <a:pt x="46073" y="1140988"/>
                      </a:cubicBezTo>
                      <a:cubicBezTo>
                        <a:pt x="38580" y="1116538"/>
                        <a:pt x="27313" y="1092764"/>
                        <a:pt x="24440" y="1067131"/>
                      </a:cubicBezTo>
                      <a:cubicBezTo>
                        <a:pt x="23144" y="1055695"/>
                        <a:pt x="23482" y="1043132"/>
                        <a:pt x="30186" y="1033329"/>
                      </a:cubicBezTo>
                      <a:cubicBezTo>
                        <a:pt x="38524" y="1021104"/>
                        <a:pt x="53960" y="1016992"/>
                        <a:pt x="67819" y="1014795"/>
                      </a:cubicBezTo>
                      <a:cubicBezTo>
                        <a:pt x="111085" y="1007978"/>
                        <a:pt x="154577" y="1024935"/>
                        <a:pt x="195928" y="1035301"/>
                      </a:cubicBezTo>
                      <a:cubicBezTo>
                        <a:pt x="238913" y="1046061"/>
                        <a:pt x="284038" y="1048709"/>
                        <a:pt x="328206" y="1048653"/>
                      </a:cubicBezTo>
                      <a:cubicBezTo>
                        <a:pt x="373839" y="1048597"/>
                        <a:pt x="419640" y="1044709"/>
                        <a:pt x="464709" y="1037667"/>
                      </a:cubicBezTo>
                      <a:cubicBezTo>
                        <a:pt x="539411" y="1026006"/>
                        <a:pt x="593945" y="971528"/>
                        <a:pt x="639690" y="915417"/>
                      </a:cubicBezTo>
                      <a:cubicBezTo>
                        <a:pt x="688365" y="855700"/>
                        <a:pt x="741152" y="794970"/>
                        <a:pt x="770053" y="722577"/>
                      </a:cubicBezTo>
                      <a:cubicBezTo>
                        <a:pt x="786278" y="681959"/>
                        <a:pt x="791291" y="639876"/>
                        <a:pt x="793263" y="596497"/>
                      </a:cubicBezTo>
                      <a:cubicBezTo>
                        <a:pt x="794277" y="574356"/>
                        <a:pt x="794559" y="552047"/>
                        <a:pt x="798953" y="530189"/>
                      </a:cubicBezTo>
                      <a:cubicBezTo>
                        <a:pt x="802671" y="511767"/>
                        <a:pt x="809037" y="494133"/>
                        <a:pt x="816812" y="477063"/>
                      </a:cubicBezTo>
                      <a:cubicBezTo>
                        <a:pt x="834164" y="438980"/>
                        <a:pt x="853656" y="401798"/>
                        <a:pt x="871684" y="363996"/>
                      </a:cubicBezTo>
                      <a:cubicBezTo>
                        <a:pt x="890218" y="325124"/>
                        <a:pt x="908753" y="286252"/>
                        <a:pt x="928978" y="248225"/>
                      </a:cubicBezTo>
                      <a:cubicBezTo>
                        <a:pt x="939231" y="229014"/>
                        <a:pt x="949879" y="209972"/>
                        <a:pt x="961202" y="191381"/>
                      </a:cubicBezTo>
                      <a:cubicBezTo>
                        <a:pt x="971962" y="173635"/>
                        <a:pt x="982835" y="155382"/>
                        <a:pt x="996356" y="139552"/>
                      </a:cubicBezTo>
                      <a:cubicBezTo>
                        <a:pt x="1020468" y="111327"/>
                        <a:pt x="1052129" y="90821"/>
                        <a:pt x="1085368" y="74990"/>
                      </a:cubicBezTo>
                      <a:cubicBezTo>
                        <a:pt x="1159901" y="39442"/>
                        <a:pt x="1243279" y="22316"/>
                        <a:pt x="1324854" y="12851"/>
                      </a:cubicBezTo>
                      <a:cubicBezTo>
                        <a:pt x="1345191" y="10485"/>
                        <a:pt x="1365585" y="8288"/>
                        <a:pt x="1385979" y="6091"/>
                      </a:cubicBezTo>
                      <a:cubicBezTo>
                        <a:pt x="1389528" y="5696"/>
                        <a:pt x="1389697" y="626"/>
                        <a:pt x="1385979" y="457"/>
                      </a:cubicBezTo>
                      <a:cubicBezTo>
                        <a:pt x="1343050" y="-1627"/>
                        <a:pt x="1300404" y="3668"/>
                        <a:pt x="1258151" y="11217"/>
                      </a:cubicBezTo>
                      <a:cubicBezTo>
                        <a:pt x="1216463" y="18654"/>
                        <a:pt x="1175224" y="28963"/>
                        <a:pt x="1135226" y="42822"/>
                      </a:cubicBezTo>
                      <a:cubicBezTo>
                        <a:pt x="1100071" y="54991"/>
                        <a:pt x="1065368" y="69920"/>
                        <a:pt x="1034608" y="90990"/>
                      </a:cubicBezTo>
                      <a:cubicBezTo>
                        <a:pt x="1019172" y="101525"/>
                        <a:pt x="1004694" y="113581"/>
                        <a:pt x="992131" y="127496"/>
                      </a:cubicBezTo>
                      <a:cubicBezTo>
                        <a:pt x="978836" y="142200"/>
                        <a:pt x="968131" y="159044"/>
                        <a:pt x="957653" y="175832"/>
                      </a:cubicBezTo>
                      <a:cubicBezTo>
                        <a:pt x="911175" y="250084"/>
                        <a:pt x="875852" y="330476"/>
                        <a:pt x="837656" y="409122"/>
                      </a:cubicBezTo>
                      <a:cubicBezTo>
                        <a:pt x="820586" y="444332"/>
                        <a:pt x="800136" y="479148"/>
                        <a:pt x="790672" y="517457"/>
                      </a:cubicBezTo>
                      <a:cubicBezTo>
                        <a:pt x="780080" y="560160"/>
                        <a:pt x="784531" y="604891"/>
                        <a:pt x="779010" y="648270"/>
                      </a:cubicBezTo>
                      <a:cubicBezTo>
                        <a:pt x="768306" y="732042"/>
                        <a:pt x="718392" y="800716"/>
                        <a:pt x="667013" y="864827"/>
                      </a:cubicBezTo>
                      <a:cubicBezTo>
                        <a:pt x="620705" y="922516"/>
                        <a:pt x="572988" y="989499"/>
                        <a:pt x="501159" y="1016766"/>
                      </a:cubicBezTo>
                      <a:cubicBezTo>
                        <a:pt x="481610" y="1024203"/>
                        <a:pt x="461329" y="1027301"/>
                        <a:pt x="440653" y="1030005"/>
                      </a:cubicBezTo>
                      <a:cubicBezTo>
                        <a:pt x="417274" y="1032991"/>
                        <a:pt x="393838" y="1035470"/>
                        <a:pt x="370346" y="1036822"/>
                      </a:cubicBezTo>
                      <a:cubicBezTo>
                        <a:pt x="323249" y="1039526"/>
                        <a:pt x="275137" y="1038850"/>
                        <a:pt x="228434" y="1031808"/>
                      </a:cubicBezTo>
                      <a:cubicBezTo>
                        <a:pt x="186407" y="1025442"/>
                        <a:pt x="146746" y="1008429"/>
                        <a:pt x="104325" y="1004203"/>
                      </a:cubicBezTo>
                      <a:cubicBezTo>
                        <a:pt x="75988" y="1001387"/>
                        <a:pt x="32609" y="1002513"/>
                        <a:pt x="18074" y="1032484"/>
                      </a:cubicBezTo>
                      <a:cubicBezTo>
                        <a:pt x="6919" y="1055470"/>
                        <a:pt x="15201" y="1083750"/>
                        <a:pt x="22750" y="1106567"/>
                      </a:cubicBezTo>
                      <a:cubicBezTo>
                        <a:pt x="26806" y="1118904"/>
                        <a:pt x="31595" y="1131017"/>
                        <a:pt x="35482" y="1143411"/>
                      </a:cubicBezTo>
                      <a:cubicBezTo>
                        <a:pt x="40946" y="1160875"/>
                        <a:pt x="43144" y="1179072"/>
                        <a:pt x="42693" y="1197381"/>
                      </a:cubicBezTo>
                      <a:cubicBezTo>
                        <a:pt x="41735" y="1234957"/>
                        <a:pt x="30806" y="1271407"/>
                        <a:pt x="20609" y="1307294"/>
                      </a:cubicBezTo>
                      <a:cubicBezTo>
                        <a:pt x="10469" y="1342842"/>
                        <a:pt x="1229" y="1379010"/>
                        <a:pt x="103" y="1416192"/>
                      </a:cubicBezTo>
                      <a:cubicBezTo>
                        <a:pt x="-461" y="1433769"/>
                        <a:pt x="1286" y="1451289"/>
                        <a:pt x="5624" y="1468359"/>
                      </a:cubicBezTo>
                      <a:cubicBezTo>
                        <a:pt x="5905" y="1469430"/>
                        <a:pt x="7539" y="1468979"/>
                        <a:pt x="7257" y="1467908"/>
                      </a:cubicBezTo>
                      <a:lnTo>
                        <a:pt x="7257" y="1467908"/>
                      </a:lnTo>
                      <a:lnTo>
                        <a:pt x="7145" y="14676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" name="Google Shape;379;p19"/>
                <p:cNvSpPr/>
                <p:nvPr/>
              </p:nvSpPr>
              <p:spPr>
                <a:xfrm flipH="1" rot="10800000">
                  <a:off x="8277513" y="-850596"/>
                  <a:ext cx="1272432" cy="1383394"/>
                </a:xfrm>
                <a:custGeom>
                  <a:rect b="b" l="l" r="r" t="t"/>
                  <a:pathLst>
                    <a:path extrusionOk="0" h="1383394" w="1272432">
                      <a:moveTo>
                        <a:pt x="17671" y="1382675"/>
                      </a:moveTo>
                      <a:cubicBezTo>
                        <a:pt x="1727" y="1355690"/>
                        <a:pt x="1784" y="1322564"/>
                        <a:pt x="3699" y="1292255"/>
                      </a:cubicBezTo>
                      <a:cubicBezTo>
                        <a:pt x="5558" y="1261777"/>
                        <a:pt x="11023" y="1231581"/>
                        <a:pt x="12938" y="1201103"/>
                      </a:cubicBezTo>
                      <a:cubicBezTo>
                        <a:pt x="15023" y="1167582"/>
                        <a:pt x="10797" y="1130795"/>
                        <a:pt x="25952" y="1099697"/>
                      </a:cubicBezTo>
                      <a:cubicBezTo>
                        <a:pt x="32374" y="1086515"/>
                        <a:pt x="41895" y="1074853"/>
                        <a:pt x="54684" y="1067473"/>
                      </a:cubicBezTo>
                      <a:cubicBezTo>
                        <a:pt x="65838" y="1061050"/>
                        <a:pt x="78683" y="1058234"/>
                        <a:pt x="91359" y="1056825"/>
                      </a:cubicBezTo>
                      <a:cubicBezTo>
                        <a:pt x="104879" y="1055360"/>
                        <a:pt x="118513" y="1055191"/>
                        <a:pt x="132090" y="1054346"/>
                      </a:cubicBezTo>
                      <a:cubicBezTo>
                        <a:pt x="147582" y="1053389"/>
                        <a:pt x="162455" y="1050572"/>
                        <a:pt x="177722" y="1048093"/>
                      </a:cubicBezTo>
                      <a:cubicBezTo>
                        <a:pt x="218228" y="1041502"/>
                        <a:pt x="259410" y="1041671"/>
                        <a:pt x="300310" y="1040431"/>
                      </a:cubicBezTo>
                      <a:cubicBezTo>
                        <a:pt x="339802" y="1039248"/>
                        <a:pt x="378167" y="1035361"/>
                        <a:pt x="416814" y="1026685"/>
                      </a:cubicBezTo>
                      <a:cubicBezTo>
                        <a:pt x="450391" y="1019192"/>
                        <a:pt x="484136" y="1011700"/>
                        <a:pt x="516642" y="1000151"/>
                      </a:cubicBezTo>
                      <a:cubicBezTo>
                        <a:pt x="548472" y="988771"/>
                        <a:pt x="578894" y="973334"/>
                        <a:pt x="604696" y="951251"/>
                      </a:cubicBezTo>
                      <a:cubicBezTo>
                        <a:pt x="631174" y="928660"/>
                        <a:pt x="653315" y="901224"/>
                        <a:pt x="672356" y="872267"/>
                      </a:cubicBezTo>
                      <a:cubicBezTo>
                        <a:pt x="691736" y="842747"/>
                        <a:pt x="707961" y="811255"/>
                        <a:pt x="722101" y="778917"/>
                      </a:cubicBezTo>
                      <a:cubicBezTo>
                        <a:pt x="737763" y="743144"/>
                        <a:pt x="747734" y="705962"/>
                        <a:pt x="755452" y="667709"/>
                      </a:cubicBezTo>
                      <a:cubicBezTo>
                        <a:pt x="759340" y="648499"/>
                        <a:pt x="762833" y="629232"/>
                        <a:pt x="766832" y="610077"/>
                      </a:cubicBezTo>
                      <a:cubicBezTo>
                        <a:pt x="770889" y="590472"/>
                        <a:pt x="776466" y="571205"/>
                        <a:pt x="780635" y="551600"/>
                      </a:cubicBezTo>
                      <a:cubicBezTo>
                        <a:pt x="784804" y="531882"/>
                        <a:pt x="787226" y="511826"/>
                        <a:pt x="791113" y="492052"/>
                      </a:cubicBezTo>
                      <a:cubicBezTo>
                        <a:pt x="795057" y="471940"/>
                        <a:pt x="801536" y="452673"/>
                        <a:pt x="807620" y="433124"/>
                      </a:cubicBezTo>
                      <a:cubicBezTo>
                        <a:pt x="828802" y="365183"/>
                        <a:pt x="842436" y="293523"/>
                        <a:pt x="874942" y="229694"/>
                      </a:cubicBezTo>
                      <a:cubicBezTo>
                        <a:pt x="889928" y="200230"/>
                        <a:pt x="909026" y="172963"/>
                        <a:pt x="933138" y="150203"/>
                      </a:cubicBezTo>
                      <a:cubicBezTo>
                        <a:pt x="958883" y="125922"/>
                        <a:pt x="989587" y="106711"/>
                        <a:pt x="1020966" y="90712"/>
                      </a:cubicBezTo>
                      <a:cubicBezTo>
                        <a:pt x="1083950" y="58656"/>
                        <a:pt x="1152117" y="41643"/>
                        <a:pt x="1219665" y="22263"/>
                      </a:cubicBezTo>
                      <a:cubicBezTo>
                        <a:pt x="1236566" y="17418"/>
                        <a:pt x="1253185" y="11559"/>
                        <a:pt x="1270086" y="6545"/>
                      </a:cubicBezTo>
                      <a:cubicBezTo>
                        <a:pt x="1274198" y="5306"/>
                        <a:pt x="1272452" y="-948"/>
                        <a:pt x="1268339" y="123"/>
                      </a:cubicBezTo>
                      <a:cubicBezTo>
                        <a:pt x="1250481" y="4742"/>
                        <a:pt x="1232453" y="8066"/>
                        <a:pt x="1214594" y="12460"/>
                      </a:cubicBezTo>
                      <a:cubicBezTo>
                        <a:pt x="1197412" y="16686"/>
                        <a:pt x="1180342" y="21418"/>
                        <a:pt x="1163272" y="26263"/>
                      </a:cubicBezTo>
                      <a:cubicBezTo>
                        <a:pt x="1128512" y="36122"/>
                        <a:pt x="1093978" y="46938"/>
                        <a:pt x="1060514" y="60572"/>
                      </a:cubicBezTo>
                      <a:cubicBezTo>
                        <a:pt x="996741" y="86543"/>
                        <a:pt x="934490" y="122767"/>
                        <a:pt x="892970" y="178934"/>
                      </a:cubicBezTo>
                      <a:cubicBezTo>
                        <a:pt x="852633" y="233468"/>
                        <a:pt x="834267" y="299213"/>
                        <a:pt x="816578" y="363662"/>
                      </a:cubicBezTo>
                      <a:cubicBezTo>
                        <a:pt x="810888" y="384224"/>
                        <a:pt x="804803" y="404731"/>
                        <a:pt x="798493" y="425125"/>
                      </a:cubicBezTo>
                      <a:cubicBezTo>
                        <a:pt x="792465" y="444617"/>
                        <a:pt x="785593" y="463940"/>
                        <a:pt x="781424" y="483996"/>
                      </a:cubicBezTo>
                      <a:cubicBezTo>
                        <a:pt x="777311" y="503714"/>
                        <a:pt x="774888" y="523713"/>
                        <a:pt x="771001" y="543488"/>
                      </a:cubicBezTo>
                      <a:cubicBezTo>
                        <a:pt x="767058" y="563600"/>
                        <a:pt x="761199" y="583317"/>
                        <a:pt x="756917" y="603373"/>
                      </a:cubicBezTo>
                      <a:cubicBezTo>
                        <a:pt x="748749" y="642133"/>
                        <a:pt x="742664" y="681399"/>
                        <a:pt x="731848" y="719539"/>
                      </a:cubicBezTo>
                      <a:cubicBezTo>
                        <a:pt x="721425" y="756214"/>
                        <a:pt x="705651" y="791142"/>
                        <a:pt x="687680" y="824663"/>
                      </a:cubicBezTo>
                      <a:cubicBezTo>
                        <a:pt x="653991" y="887365"/>
                        <a:pt x="609147" y="946237"/>
                        <a:pt x="543402" y="977222"/>
                      </a:cubicBezTo>
                      <a:cubicBezTo>
                        <a:pt x="511347" y="992320"/>
                        <a:pt x="476756" y="1001446"/>
                        <a:pt x="442391" y="1009503"/>
                      </a:cubicBezTo>
                      <a:cubicBezTo>
                        <a:pt x="404927" y="1018235"/>
                        <a:pt x="367971" y="1025840"/>
                        <a:pt x="329436" y="1028037"/>
                      </a:cubicBezTo>
                      <a:cubicBezTo>
                        <a:pt x="288086" y="1030403"/>
                        <a:pt x="246566" y="1029446"/>
                        <a:pt x="205327" y="1033389"/>
                      </a:cubicBezTo>
                      <a:cubicBezTo>
                        <a:pt x="186849" y="1035192"/>
                        <a:pt x="168877" y="1039192"/>
                        <a:pt x="150512" y="1041502"/>
                      </a:cubicBezTo>
                      <a:cubicBezTo>
                        <a:pt x="136146" y="1043361"/>
                        <a:pt x="121555" y="1043586"/>
                        <a:pt x="107133" y="1044375"/>
                      </a:cubicBezTo>
                      <a:cubicBezTo>
                        <a:pt x="81669" y="1045839"/>
                        <a:pt x="55303" y="1049614"/>
                        <a:pt x="35811" y="1067585"/>
                      </a:cubicBezTo>
                      <a:cubicBezTo>
                        <a:pt x="10967" y="1090514"/>
                        <a:pt x="5558" y="1124654"/>
                        <a:pt x="6122" y="1156879"/>
                      </a:cubicBezTo>
                      <a:cubicBezTo>
                        <a:pt x="6403" y="1173442"/>
                        <a:pt x="7474" y="1189948"/>
                        <a:pt x="6967" y="1206511"/>
                      </a:cubicBezTo>
                      <a:cubicBezTo>
                        <a:pt x="6460" y="1221553"/>
                        <a:pt x="4939" y="1236482"/>
                        <a:pt x="3474" y="1251467"/>
                      </a:cubicBezTo>
                      <a:cubicBezTo>
                        <a:pt x="544" y="1282452"/>
                        <a:pt x="-2441" y="1314283"/>
                        <a:pt x="3136" y="1345155"/>
                      </a:cubicBezTo>
                      <a:cubicBezTo>
                        <a:pt x="5558" y="1358507"/>
                        <a:pt x="9783" y="1371520"/>
                        <a:pt x="16882" y="1383126"/>
                      </a:cubicBezTo>
                      <a:cubicBezTo>
                        <a:pt x="17276" y="1383745"/>
                        <a:pt x="18178" y="1383182"/>
                        <a:pt x="17840" y="1382562"/>
                      </a:cubicBezTo>
                      <a:lnTo>
                        <a:pt x="17840" y="1382562"/>
                      </a:lnTo>
                      <a:lnTo>
                        <a:pt x="17671" y="1382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0" name="Google Shape;380;p19"/>
                <p:cNvSpPr/>
                <p:nvPr/>
              </p:nvSpPr>
              <p:spPr>
                <a:xfrm flipH="1" rot="10800000">
                  <a:off x="8331488" y="-829408"/>
                  <a:ext cx="1230714" cy="1276481"/>
                </a:xfrm>
                <a:custGeom>
                  <a:rect b="b" l="l" r="r" t="t"/>
                  <a:pathLst>
                    <a:path extrusionOk="0" h="1276481" w="1230714">
                      <a:moveTo>
                        <a:pt x="19608" y="1274509"/>
                      </a:moveTo>
                      <a:cubicBezTo>
                        <a:pt x="8848" y="1240650"/>
                        <a:pt x="4848" y="1205271"/>
                        <a:pt x="5919" y="1169835"/>
                      </a:cubicBezTo>
                      <a:cubicBezTo>
                        <a:pt x="6426" y="1152484"/>
                        <a:pt x="8172" y="1135132"/>
                        <a:pt x="11327" y="1118062"/>
                      </a:cubicBezTo>
                      <a:cubicBezTo>
                        <a:pt x="13862" y="1104260"/>
                        <a:pt x="16792" y="1090288"/>
                        <a:pt x="23101" y="1077613"/>
                      </a:cubicBezTo>
                      <a:cubicBezTo>
                        <a:pt x="33523" y="1056655"/>
                        <a:pt x="51720" y="1043360"/>
                        <a:pt x="73748" y="1036374"/>
                      </a:cubicBezTo>
                      <a:cubicBezTo>
                        <a:pt x="87325" y="1032093"/>
                        <a:pt x="101353" y="1030008"/>
                        <a:pt x="115380" y="1027868"/>
                      </a:cubicBezTo>
                      <a:cubicBezTo>
                        <a:pt x="134535" y="1024938"/>
                        <a:pt x="153745" y="1022347"/>
                        <a:pt x="172956" y="1019980"/>
                      </a:cubicBezTo>
                      <a:cubicBezTo>
                        <a:pt x="248898" y="1010516"/>
                        <a:pt x="325177" y="1003756"/>
                        <a:pt x="400781" y="991587"/>
                      </a:cubicBezTo>
                      <a:cubicBezTo>
                        <a:pt x="437174" y="985728"/>
                        <a:pt x="473285" y="978235"/>
                        <a:pt x="509228" y="969954"/>
                      </a:cubicBezTo>
                      <a:cubicBezTo>
                        <a:pt x="540777" y="962686"/>
                        <a:pt x="572213" y="953954"/>
                        <a:pt x="601451" y="939701"/>
                      </a:cubicBezTo>
                      <a:cubicBezTo>
                        <a:pt x="629901" y="925899"/>
                        <a:pt x="654464" y="905730"/>
                        <a:pt x="678069" y="884998"/>
                      </a:cubicBezTo>
                      <a:cubicBezTo>
                        <a:pt x="698012" y="867478"/>
                        <a:pt x="716715" y="848323"/>
                        <a:pt x="731532" y="826183"/>
                      </a:cubicBezTo>
                      <a:cubicBezTo>
                        <a:pt x="747475" y="802409"/>
                        <a:pt x="758348" y="775537"/>
                        <a:pt x="764376" y="747594"/>
                      </a:cubicBezTo>
                      <a:cubicBezTo>
                        <a:pt x="771925" y="712609"/>
                        <a:pt x="770179" y="676554"/>
                        <a:pt x="768320" y="641118"/>
                      </a:cubicBezTo>
                      <a:cubicBezTo>
                        <a:pt x="766404" y="604725"/>
                        <a:pt x="764770" y="568388"/>
                        <a:pt x="772038" y="532389"/>
                      </a:cubicBezTo>
                      <a:cubicBezTo>
                        <a:pt x="779023" y="497742"/>
                        <a:pt x="791361" y="464391"/>
                        <a:pt x="804882" y="431828"/>
                      </a:cubicBezTo>
                      <a:cubicBezTo>
                        <a:pt x="818008" y="400111"/>
                        <a:pt x="832656" y="369013"/>
                        <a:pt x="845106" y="336958"/>
                      </a:cubicBezTo>
                      <a:cubicBezTo>
                        <a:pt x="856655" y="307156"/>
                        <a:pt x="867021" y="276903"/>
                        <a:pt x="878908" y="247214"/>
                      </a:cubicBezTo>
                      <a:cubicBezTo>
                        <a:pt x="891020" y="216961"/>
                        <a:pt x="904879" y="187159"/>
                        <a:pt x="923188" y="160118"/>
                      </a:cubicBezTo>
                      <a:cubicBezTo>
                        <a:pt x="941216" y="133470"/>
                        <a:pt x="964032" y="108851"/>
                        <a:pt x="989778" y="89472"/>
                      </a:cubicBezTo>
                      <a:cubicBezTo>
                        <a:pt x="1016820" y="69078"/>
                        <a:pt x="1048030" y="57416"/>
                        <a:pt x="1079578" y="45867"/>
                      </a:cubicBezTo>
                      <a:cubicBezTo>
                        <a:pt x="1111916" y="34037"/>
                        <a:pt x="1145041" y="23164"/>
                        <a:pt x="1178561" y="15333"/>
                      </a:cubicBezTo>
                      <a:cubicBezTo>
                        <a:pt x="1194843" y="11502"/>
                        <a:pt x="1211068" y="7390"/>
                        <a:pt x="1227800" y="6094"/>
                      </a:cubicBezTo>
                      <a:cubicBezTo>
                        <a:pt x="1231687" y="5812"/>
                        <a:pt x="1231687" y="-272"/>
                        <a:pt x="1227800" y="9"/>
                      </a:cubicBezTo>
                      <a:cubicBezTo>
                        <a:pt x="1211237" y="1305"/>
                        <a:pt x="1194505" y="2488"/>
                        <a:pt x="1178167" y="5643"/>
                      </a:cubicBezTo>
                      <a:cubicBezTo>
                        <a:pt x="1160478" y="9080"/>
                        <a:pt x="1143013" y="13192"/>
                        <a:pt x="1125774" y="18488"/>
                      </a:cubicBezTo>
                      <a:cubicBezTo>
                        <a:pt x="1093155" y="28459"/>
                        <a:pt x="1060875" y="40121"/>
                        <a:pt x="1029439" y="53416"/>
                      </a:cubicBezTo>
                      <a:cubicBezTo>
                        <a:pt x="970004" y="78542"/>
                        <a:pt x="923188" y="131724"/>
                        <a:pt x="893668" y="187948"/>
                      </a:cubicBezTo>
                      <a:cubicBezTo>
                        <a:pt x="863303" y="245749"/>
                        <a:pt x="845838" y="309240"/>
                        <a:pt x="819980" y="369013"/>
                      </a:cubicBezTo>
                      <a:cubicBezTo>
                        <a:pt x="791755" y="434138"/>
                        <a:pt x="759362" y="500897"/>
                        <a:pt x="755869" y="573007"/>
                      </a:cubicBezTo>
                      <a:cubicBezTo>
                        <a:pt x="754066" y="609964"/>
                        <a:pt x="758517" y="646864"/>
                        <a:pt x="758855" y="683821"/>
                      </a:cubicBezTo>
                      <a:cubicBezTo>
                        <a:pt x="759137" y="717961"/>
                        <a:pt x="754855" y="751537"/>
                        <a:pt x="741954" y="783311"/>
                      </a:cubicBezTo>
                      <a:cubicBezTo>
                        <a:pt x="731645" y="808775"/>
                        <a:pt x="715927" y="831479"/>
                        <a:pt x="697167" y="851422"/>
                      </a:cubicBezTo>
                      <a:cubicBezTo>
                        <a:pt x="676998" y="872886"/>
                        <a:pt x="653844" y="892773"/>
                        <a:pt x="629957" y="909955"/>
                      </a:cubicBezTo>
                      <a:cubicBezTo>
                        <a:pt x="602240" y="929899"/>
                        <a:pt x="570353" y="942349"/>
                        <a:pt x="537622" y="951419"/>
                      </a:cubicBezTo>
                      <a:cubicBezTo>
                        <a:pt x="503820" y="960771"/>
                        <a:pt x="469173" y="967926"/>
                        <a:pt x="434752" y="974517"/>
                      </a:cubicBezTo>
                      <a:cubicBezTo>
                        <a:pt x="358021" y="989221"/>
                        <a:pt x="280164" y="996432"/>
                        <a:pt x="202645" y="1005615"/>
                      </a:cubicBezTo>
                      <a:cubicBezTo>
                        <a:pt x="165689" y="1010009"/>
                        <a:pt x="128225" y="1013840"/>
                        <a:pt x="91775" y="1021220"/>
                      </a:cubicBezTo>
                      <a:cubicBezTo>
                        <a:pt x="69072" y="1025783"/>
                        <a:pt x="45974" y="1034008"/>
                        <a:pt x="29805" y="1051360"/>
                      </a:cubicBezTo>
                      <a:cubicBezTo>
                        <a:pt x="11552" y="1070909"/>
                        <a:pt x="5975" y="1097950"/>
                        <a:pt x="2707" y="1123639"/>
                      </a:cubicBezTo>
                      <a:cubicBezTo>
                        <a:pt x="-1574" y="1157723"/>
                        <a:pt x="-785" y="1192595"/>
                        <a:pt x="5130" y="1226453"/>
                      </a:cubicBezTo>
                      <a:cubicBezTo>
                        <a:pt x="8059" y="1243073"/>
                        <a:pt x="11834" y="1259467"/>
                        <a:pt x="17130" y="1275523"/>
                      </a:cubicBezTo>
                      <a:cubicBezTo>
                        <a:pt x="17693" y="1277213"/>
                        <a:pt x="20341" y="1276480"/>
                        <a:pt x="19777" y="1274790"/>
                      </a:cubicBezTo>
                      <a:lnTo>
                        <a:pt x="19777" y="1274790"/>
                      </a:lnTo>
                      <a:lnTo>
                        <a:pt x="19608" y="12745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 rot="10800000">
                  <a:off x="8382288" y="-864503"/>
                  <a:ext cx="972552" cy="320976"/>
                </a:xfrm>
                <a:custGeom>
                  <a:rect b="b" l="l" r="r" t="t"/>
                  <a:pathLst>
                    <a:path extrusionOk="0" h="320976" w="972552">
                      <a:moveTo>
                        <a:pt x="23260" y="260491"/>
                      </a:moveTo>
                      <a:cubicBezTo>
                        <a:pt x="6247" y="229900"/>
                        <a:pt x="-570" y="191197"/>
                        <a:pt x="11711" y="157677"/>
                      </a:cubicBezTo>
                      <a:cubicBezTo>
                        <a:pt x="25570" y="119706"/>
                        <a:pt x="64104" y="100101"/>
                        <a:pt x="101005" y="90185"/>
                      </a:cubicBezTo>
                      <a:cubicBezTo>
                        <a:pt x="142919" y="78918"/>
                        <a:pt x="186749" y="79087"/>
                        <a:pt x="229564" y="73735"/>
                      </a:cubicBezTo>
                      <a:cubicBezTo>
                        <a:pt x="278352" y="67595"/>
                        <a:pt x="327252" y="62694"/>
                        <a:pt x="374236" y="47370"/>
                      </a:cubicBezTo>
                      <a:cubicBezTo>
                        <a:pt x="422122" y="31709"/>
                        <a:pt x="470910" y="18751"/>
                        <a:pt x="521612" y="18188"/>
                      </a:cubicBezTo>
                      <a:cubicBezTo>
                        <a:pt x="546964" y="17906"/>
                        <a:pt x="572315" y="19371"/>
                        <a:pt x="597667" y="18920"/>
                      </a:cubicBezTo>
                      <a:cubicBezTo>
                        <a:pt x="622905" y="18469"/>
                        <a:pt x="647919" y="14976"/>
                        <a:pt x="673045" y="12779"/>
                      </a:cubicBezTo>
                      <a:cubicBezTo>
                        <a:pt x="697833" y="10638"/>
                        <a:pt x="722846" y="9850"/>
                        <a:pt x="747352" y="14695"/>
                      </a:cubicBezTo>
                      <a:cubicBezTo>
                        <a:pt x="764141" y="18019"/>
                        <a:pt x="780535" y="23483"/>
                        <a:pt x="796084" y="30694"/>
                      </a:cubicBezTo>
                      <a:cubicBezTo>
                        <a:pt x="829153" y="46074"/>
                        <a:pt x="858335" y="68552"/>
                        <a:pt x="883067" y="95256"/>
                      </a:cubicBezTo>
                      <a:cubicBezTo>
                        <a:pt x="932418" y="148381"/>
                        <a:pt x="964980" y="218971"/>
                        <a:pt x="965543" y="292095"/>
                      </a:cubicBezTo>
                      <a:cubicBezTo>
                        <a:pt x="965600" y="300715"/>
                        <a:pt x="965487" y="309334"/>
                        <a:pt x="964135" y="317841"/>
                      </a:cubicBezTo>
                      <a:cubicBezTo>
                        <a:pt x="963628" y="320996"/>
                        <a:pt x="968417" y="322348"/>
                        <a:pt x="968924" y="319137"/>
                      </a:cubicBezTo>
                      <a:cubicBezTo>
                        <a:pt x="971741" y="301391"/>
                        <a:pt x="973487" y="283870"/>
                        <a:pt x="972022" y="265843"/>
                      </a:cubicBezTo>
                      <a:cubicBezTo>
                        <a:pt x="970501" y="247421"/>
                        <a:pt x="966670" y="229168"/>
                        <a:pt x="961093" y="211591"/>
                      </a:cubicBezTo>
                      <a:cubicBezTo>
                        <a:pt x="949544" y="175479"/>
                        <a:pt x="931066" y="141790"/>
                        <a:pt x="907855" y="111875"/>
                      </a:cubicBezTo>
                      <a:cubicBezTo>
                        <a:pt x="861321" y="51990"/>
                        <a:pt x="792703" y="2977"/>
                        <a:pt x="714677" y="160"/>
                      </a:cubicBezTo>
                      <a:cubicBezTo>
                        <a:pt x="688312" y="-798"/>
                        <a:pt x="662115" y="2752"/>
                        <a:pt x="635919" y="5287"/>
                      </a:cubicBezTo>
                      <a:cubicBezTo>
                        <a:pt x="609385" y="7878"/>
                        <a:pt x="583019" y="7934"/>
                        <a:pt x="556428" y="7315"/>
                      </a:cubicBezTo>
                      <a:cubicBezTo>
                        <a:pt x="530344" y="6751"/>
                        <a:pt x="504148" y="6301"/>
                        <a:pt x="478233" y="9850"/>
                      </a:cubicBezTo>
                      <a:cubicBezTo>
                        <a:pt x="452544" y="13343"/>
                        <a:pt x="427249" y="19596"/>
                        <a:pt x="402405" y="26807"/>
                      </a:cubicBezTo>
                      <a:cubicBezTo>
                        <a:pt x="377729" y="34018"/>
                        <a:pt x="353617" y="42919"/>
                        <a:pt x="328378" y="48215"/>
                      </a:cubicBezTo>
                      <a:cubicBezTo>
                        <a:pt x="303703" y="53398"/>
                        <a:pt x="278690" y="56215"/>
                        <a:pt x="253733" y="59313"/>
                      </a:cubicBezTo>
                      <a:cubicBezTo>
                        <a:pt x="230635" y="62186"/>
                        <a:pt x="207593" y="64834"/>
                        <a:pt x="184439" y="66806"/>
                      </a:cubicBezTo>
                      <a:cubicBezTo>
                        <a:pt x="162130" y="68665"/>
                        <a:pt x="139764" y="70693"/>
                        <a:pt x="117793" y="74975"/>
                      </a:cubicBezTo>
                      <a:cubicBezTo>
                        <a:pt x="78301" y="82693"/>
                        <a:pt x="33401" y="99200"/>
                        <a:pt x="12500" y="136156"/>
                      </a:cubicBezTo>
                      <a:cubicBezTo>
                        <a:pt x="-5020" y="167198"/>
                        <a:pt x="-2654" y="206013"/>
                        <a:pt x="10528" y="238181"/>
                      </a:cubicBezTo>
                      <a:cubicBezTo>
                        <a:pt x="13796" y="246125"/>
                        <a:pt x="17570" y="253787"/>
                        <a:pt x="21965" y="261110"/>
                      </a:cubicBezTo>
                      <a:cubicBezTo>
                        <a:pt x="22472" y="262012"/>
                        <a:pt x="23824" y="261223"/>
                        <a:pt x="23317" y="260322"/>
                      </a:cubicBezTo>
                      <a:lnTo>
                        <a:pt x="23317" y="260322"/>
                      </a:lnTo>
                      <a:lnTo>
                        <a:pt x="23260" y="2604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2" name="Google Shape;382;p19"/>
                <p:cNvSpPr/>
                <p:nvPr/>
              </p:nvSpPr>
              <p:spPr>
                <a:xfrm flipH="1" rot="10800000">
                  <a:off x="8461663" y="-833768"/>
                  <a:ext cx="824665" cy="226742"/>
                </a:xfrm>
                <a:custGeom>
                  <a:rect b="b" l="l" r="r" t="t"/>
                  <a:pathLst>
                    <a:path extrusionOk="0" h="227881" w="824665">
                      <a:moveTo>
                        <a:pt x="26085" y="172033"/>
                      </a:moveTo>
                      <a:cubicBezTo>
                        <a:pt x="14367" y="169611"/>
                        <a:pt x="9748" y="158400"/>
                        <a:pt x="7381" y="147865"/>
                      </a:cubicBezTo>
                      <a:cubicBezTo>
                        <a:pt x="4959" y="137217"/>
                        <a:pt x="4902" y="125668"/>
                        <a:pt x="5860" y="114795"/>
                      </a:cubicBezTo>
                      <a:cubicBezTo>
                        <a:pt x="6818" y="103866"/>
                        <a:pt x="9635" y="92486"/>
                        <a:pt x="18649" y="85388"/>
                      </a:cubicBezTo>
                      <a:cubicBezTo>
                        <a:pt x="23212" y="81782"/>
                        <a:pt x="28620" y="79359"/>
                        <a:pt x="33972" y="77219"/>
                      </a:cubicBezTo>
                      <a:cubicBezTo>
                        <a:pt x="40789" y="74458"/>
                        <a:pt x="47662" y="71923"/>
                        <a:pt x="54704" y="69951"/>
                      </a:cubicBezTo>
                      <a:cubicBezTo>
                        <a:pt x="87604" y="60712"/>
                        <a:pt x="122308" y="60318"/>
                        <a:pt x="156222" y="59585"/>
                      </a:cubicBezTo>
                      <a:cubicBezTo>
                        <a:pt x="172841" y="59247"/>
                        <a:pt x="189461" y="58966"/>
                        <a:pt x="206024" y="57614"/>
                      </a:cubicBezTo>
                      <a:cubicBezTo>
                        <a:pt x="224784" y="56149"/>
                        <a:pt x="243431" y="53501"/>
                        <a:pt x="261966" y="50459"/>
                      </a:cubicBezTo>
                      <a:cubicBezTo>
                        <a:pt x="300781" y="44149"/>
                        <a:pt x="339147" y="35530"/>
                        <a:pt x="378019" y="29558"/>
                      </a:cubicBezTo>
                      <a:cubicBezTo>
                        <a:pt x="416496" y="23643"/>
                        <a:pt x="455256" y="19361"/>
                        <a:pt x="494015" y="15981"/>
                      </a:cubicBezTo>
                      <a:cubicBezTo>
                        <a:pt x="513395" y="14291"/>
                        <a:pt x="532775" y="12883"/>
                        <a:pt x="552211" y="11699"/>
                      </a:cubicBezTo>
                      <a:cubicBezTo>
                        <a:pt x="569450" y="10629"/>
                        <a:pt x="586689" y="9333"/>
                        <a:pt x="603928" y="10066"/>
                      </a:cubicBezTo>
                      <a:cubicBezTo>
                        <a:pt x="618463" y="10629"/>
                        <a:pt x="632885" y="12883"/>
                        <a:pt x="646574" y="18009"/>
                      </a:cubicBezTo>
                      <a:cubicBezTo>
                        <a:pt x="661560" y="23530"/>
                        <a:pt x="674630" y="32600"/>
                        <a:pt x="686517" y="43079"/>
                      </a:cubicBezTo>
                      <a:cubicBezTo>
                        <a:pt x="738065" y="88430"/>
                        <a:pt x="774176" y="146907"/>
                        <a:pt x="808091" y="205835"/>
                      </a:cubicBezTo>
                      <a:cubicBezTo>
                        <a:pt x="812035" y="212708"/>
                        <a:pt x="815809" y="219750"/>
                        <a:pt x="819753" y="226679"/>
                      </a:cubicBezTo>
                      <a:cubicBezTo>
                        <a:pt x="821161" y="229158"/>
                        <a:pt x="825611" y="227468"/>
                        <a:pt x="824485" y="224651"/>
                      </a:cubicBezTo>
                      <a:cubicBezTo>
                        <a:pt x="811527" y="192258"/>
                        <a:pt x="794683" y="161498"/>
                        <a:pt x="775641" y="132316"/>
                      </a:cubicBezTo>
                      <a:cubicBezTo>
                        <a:pt x="756149" y="102458"/>
                        <a:pt x="733671" y="74120"/>
                        <a:pt x="708094" y="49220"/>
                      </a:cubicBezTo>
                      <a:cubicBezTo>
                        <a:pt x="695925" y="37389"/>
                        <a:pt x="683080" y="25727"/>
                        <a:pt x="668320" y="17221"/>
                      </a:cubicBezTo>
                      <a:cubicBezTo>
                        <a:pt x="655138" y="9615"/>
                        <a:pt x="640546" y="4657"/>
                        <a:pt x="625561" y="2235"/>
                      </a:cubicBezTo>
                      <a:cubicBezTo>
                        <a:pt x="609618" y="-300"/>
                        <a:pt x="593562" y="-356"/>
                        <a:pt x="577506" y="488"/>
                      </a:cubicBezTo>
                      <a:cubicBezTo>
                        <a:pt x="557507" y="1559"/>
                        <a:pt x="537563" y="2967"/>
                        <a:pt x="517620" y="4601"/>
                      </a:cubicBezTo>
                      <a:cubicBezTo>
                        <a:pt x="477058" y="7869"/>
                        <a:pt x="436608" y="11869"/>
                        <a:pt x="396328" y="17502"/>
                      </a:cubicBezTo>
                      <a:cubicBezTo>
                        <a:pt x="355935" y="23136"/>
                        <a:pt x="316105" y="31530"/>
                        <a:pt x="275993" y="38741"/>
                      </a:cubicBezTo>
                      <a:cubicBezTo>
                        <a:pt x="256107" y="42346"/>
                        <a:pt x="236163" y="45727"/>
                        <a:pt x="216108" y="47924"/>
                      </a:cubicBezTo>
                      <a:cubicBezTo>
                        <a:pt x="198756" y="49839"/>
                        <a:pt x="181292" y="50403"/>
                        <a:pt x="163828" y="50910"/>
                      </a:cubicBezTo>
                      <a:cubicBezTo>
                        <a:pt x="128843" y="51867"/>
                        <a:pt x="93013" y="51980"/>
                        <a:pt x="58929" y="60712"/>
                      </a:cubicBezTo>
                      <a:cubicBezTo>
                        <a:pt x="45296" y="64205"/>
                        <a:pt x="30705" y="68937"/>
                        <a:pt x="18874" y="76824"/>
                      </a:cubicBezTo>
                      <a:cubicBezTo>
                        <a:pt x="9353" y="83190"/>
                        <a:pt x="3720" y="92261"/>
                        <a:pt x="1579" y="103472"/>
                      </a:cubicBezTo>
                      <a:cubicBezTo>
                        <a:pt x="-506" y="114513"/>
                        <a:pt x="-450" y="126288"/>
                        <a:pt x="1297" y="137330"/>
                      </a:cubicBezTo>
                      <a:cubicBezTo>
                        <a:pt x="2987" y="147921"/>
                        <a:pt x="5860" y="159414"/>
                        <a:pt x="13634" y="167357"/>
                      </a:cubicBezTo>
                      <a:cubicBezTo>
                        <a:pt x="16902" y="170681"/>
                        <a:pt x="21015" y="172822"/>
                        <a:pt x="25578" y="173554"/>
                      </a:cubicBezTo>
                      <a:cubicBezTo>
                        <a:pt x="26592" y="173723"/>
                        <a:pt x="27099" y="172146"/>
                        <a:pt x="26029" y="171920"/>
                      </a:cubicBezTo>
                      <a:lnTo>
                        <a:pt x="26029" y="171920"/>
                      </a:lnTo>
                      <a:lnTo>
                        <a:pt x="26085" y="17203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3" name="Google Shape;383;p19"/>
                <p:cNvSpPr/>
                <p:nvPr/>
              </p:nvSpPr>
              <p:spPr>
                <a:xfrm flipH="1" rot="10800000">
                  <a:off x="9149050" y="-799498"/>
                  <a:ext cx="359958" cy="1167197"/>
                </a:xfrm>
                <a:custGeom>
                  <a:rect b="b" l="l" r="r" t="t"/>
                  <a:pathLst>
                    <a:path extrusionOk="0" h="1167197" w="360860">
                      <a:moveTo>
                        <a:pt x="360802" y="7408"/>
                      </a:moveTo>
                      <a:cubicBezTo>
                        <a:pt x="354154" y="-2789"/>
                        <a:pt x="337309" y="-85"/>
                        <a:pt x="327338" y="1774"/>
                      </a:cubicBezTo>
                      <a:cubicBezTo>
                        <a:pt x="310662" y="4873"/>
                        <a:pt x="294663" y="11408"/>
                        <a:pt x="279283" y="18506"/>
                      </a:cubicBezTo>
                      <a:cubicBezTo>
                        <a:pt x="260748" y="27069"/>
                        <a:pt x="245030" y="39069"/>
                        <a:pt x="231228" y="54111"/>
                      </a:cubicBezTo>
                      <a:cubicBezTo>
                        <a:pt x="214327" y="72533"/>
                        <a:pt x="200356" y="93434"/>
                        <a:pt x="185990" y="113827"/>
                      </a:cubicBezTo>
                      <a:cubicBezTo>
                        <a:pt x="156132" y="156136"/>
                        <a:pt x="130217" y="200980"/>
                        <a:pt x="110330" y="248866"/>
                      </a:cubicBezTo>
                      <a:cubicBezTo>
                        <a:pt x="89035" y="300076"/>
                        <a:pt x="74500" y="353821"/>
                        <a:pt x="66218" y="408580"/>
                      </a:cubicBezTo>
                      <a:cubicBezTo>
                        <a:pt x="57261" y="467846"/>
                        <a:pt x="53712" y="527957"/>
                        <a:pt x="40022" y="586434"/>
                      </a:cubicBezTo>
                      <a:cubicBezTo>
                        <a:pt x="29994" y="629362"/>
                        <a:pt x="12304" y="670150"/>
                        <a:pt x="3967" y="713472"/>
                      </a:cubicBezTo>
                      <a:cubicBezTo>
                        <a:pt x="-4033" y="755105"/>
                        <a:pt x="-1610" y="798428"/>
                        <a:pt x="26952" y="831948"/>
                      </a:cubicBezTo>
                      <a:cubicBezTo>
                        <a:pt x="43628" y="851497"/>
                        <a:pt x="66444" y="866539"/>
                        <a:pt x="87288" y="881299"/>
                      </a:cubicBezTo>
                      <a:cubicBezTo>
                        <a:pt x="109260" y="896847"/>
                        <a:pt x="131738" y="911664"/>
                        <a:pt x="153202" y="927889"/>
                      </a:cubicBezTo>
                      <a:cubicBezTo>
                        <a:pt x="175061" y="944395"/>
                        <a:pt x="196355" y="962423"/>
                        <a:pt x="213482" y="983944"/>
                      </a:cubicBezTo>
                      <a:cubicBezTo>
                        <a:pt x="229594" y="1004168"/>
                        <a:pt x="242213" y="1027210"/>
                        <a:pt x="252129" y="1051040"/>
                      </a:cubicBezTo>
                      <a:cubicBezTo>
                        <a:pt x="266044" y="1084448"/>
                        <a:pt x="265762" y="1123151"/>
                        <a:pt x="287395" y="1153347"/>
                      </a:cubicBezTo>
                      <a:cubicBezTo>
                        <a:pt x="291846" y="1159601"/>
                        <a:pt x="297085" y="1163319"/>
                        <a:pt x="303733" y="1166868"/>
                      </a:cubicBezTo>
                      <a:cubicBezTo>
                        <a:pt x="306719" y="1168446"/>
                        <a:pt x="309423" y="1163939"/>
                        <a:pt x="306381" y="1162305"/>
                      </a:cubicBezTo>
                      <a:cubicBezTo>
                        <a:pt x="300071" y="1158925"/>
                        <a:pt x="295395" y="1150981"/>
                        <a:pt x="292071" y="1144953"/>
                      </a:cubicBezTo>
                      <a:cubicBezTo>
                        <a:pt x="288015" y="1137517"/>
                        <a:pt x="285649" y="1128954"/>
                        <a:pt x="283114" y="1120954"/>
                      </a:cubicBezTo>
                      <a:cubicBezTo>
                        <a:pt x="277424" y="1103095"/>
                        <a:pt x="273987" y="1084673"/>
                        <a:pt x="269086" y="1066589"/>
                      </a:cubicBezTo>
                      <a:cubicBezTo>
                        <a:pt x="263678" y="1046533"/>
                        <a:pt x="254495" y="1027435"/>
                        <a:pt x="244185" y="1009464"/>
                      </a:cubicBezTo>
                      <a:cubicBezTo>
                        <a:pt x="231735" y="987775"/>
                        <a:pt x="216355" y="968057"/>
                        <a:pt x="198158" y="950931"/>
                      </a:cubicBezTo>
                      <a:cubicBezTo>
                        <a:pt x="159681" y="914650"/>
                        <a:pt x="113823" y="887834"/>
                        <a:pt x="71739" y="856173"/>
                      </a:cubicBezTo>
                      <a:cubicBezTo>
                        <a:pt x="52867" y="841976"/>
                        <a:pt x="33938" y="827216"/>
                        <a:pt x="22671" y="805921"/>
                      </a:cubicBezTo>
                      <a:cubicBezTo>
                        <a:pt x="13375" y="788344"/>
                        <a:pt x="10276" y="768344"/>
                        <a:pt x="10952" y="748626"/>
                      </a:cubicBezTo>
                      <a:cubicBezTo>
                        <a:pt x="12361" y="706149"/>
                        <a:pt x="28417" y="665417"/>
                        <a:pt x="40867" y="625306"/>
                      </a:cubicBezTo>
                      <a:cubicBezTo>
                        <a:pt x="56585" y="574547"/>
                        <a:pt x="63176" y="522154"/>
                        <a:pt x="69430" y="469592"/>
                      </a:cubicBezTo>
                      <a:cubicBezTo>
                        <a:pt x="76134" y="413312"/>
                        <a:pt x="84753" y="357933"/>
                        <a:pt x="102048" y="303794"/>
                      </a:cubicBezTo>
                      <a:cubicBezTo>
                        <a:pt x="117259" y="256302"/>
                        <a:pt x="137991" y="210951"/>
                        <a:pt x="163624" y="168248"/>
                      </a:cubicBezTo>
                      <a:cubicBezTo>
                        <a:pt x="176751" y="146390"/>
                        <a:pt x="191342" y="125546"/>
                        <a:pt x="205876" y="104588"/>
                      </a:cubicBezTo>
                      <a:cubicBezTo>
                        <a:pt x="219904" y="84307"/>
                        <a:pt x="233538" y="63688"/>
                        <a:pt x="251227" y="46337"/>
                      </a:cubicBezTo>
                      <a:cubicBezTo>
                        <a:pt x="263959" y="33886"/>
                        <a:pt x="277705" y="24703"/>
                        <a:pt x="293874" y="17492"/>
                      </a:cubicBezTo>
                      <a:cubicBezTo>
                        <a:pt x="308972" y="10788"/>
                        <a:pt x="326042" y="3802"/>
                        <a:pt x="342718" y="2788"/>
                      </a:cubicBezTo>
                      <a:cubicBezTo>
                        <a:pt x="348577" y="2450"/>
                        <a:pt x="355675" y="2957"/>
                        <a:pt x="359393" y="8140"/>
                      </a:cubicBezTo>
                      <a:cubicBezTo>
                        <a:pt x="359957" y="8929"/>
                        <a:pt x="361252" y="8197"/>
                        <a:pt x="360746" y="7352"/>
                      </a:cubicBezTo>
                      <a:lnTo>
                        <a:pt x="360746" y="7352"/>
                      </a:lnTo>
                      <a:lnTo>
                        <a:pt x="360802" y="74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4" name="Google Shape;384;p19"/>
                <p:cNvSpPr/>
                <p:nvPr/>
              </p:nvSpPr>
              <p:spPr>
                <a:xfrm flipH="1" rot="10800000">
                  <a:off x="9276050" y="-673282"/>
                  <a:ext cx="312850" cy="958431"/>
                </a:xfrm>
                <a:custGeom>
                  <a:rect b="b" l="l" r="r" t="t"/>
                  <a:pathLst>
                    <a:path extrusionOk="0" h="958431" w="313634">
                      <a:moveTo>
                        <a:pt x="253873" y="340"/>
                      </a:moveTo>
                      <a:cubicBezTo>
                        <a:pt x="209311" y="-3603"/>
                        <a:pt x="171565" y="27382"/>
                        <a:pt x="144580" y="59494"/>
                      </a:cubicBezTo>
                      <a:cubicBezTo>
                        <a:pt x="130552" y="76169"/>
                        <a:pt x="117989" y="93971"/>
                        <a:pt x="106497" y="112506"/>
                      </a:cubicBezTo>
                      <a:cubicBezTo>
                        <a:pt x="91849" y="136111"/>
                        <a:pt x="80694" y="160956"/>
                        <a:pt x="72582" y="187546"/>
                      </a:cubicBezTo>
                      <a:cubicBezTo>
                        <a:pt x="64132" y="215377"/>
                        <a:pt x="58611" y="243995"/>
                        <a:pt x="52864" y="272502"/>
                      </a:cubicBezTo>
                      <a:cubicBezTo>
                        <a:pt x="46611" y="303599"/>
                        <a:pt x="39456" y="334528"/>
                        <a:pt x="32696" y="365513"/>
                      </a:cubicBezTo>
                      <a:cubicBezTo>
                        <a:pt x="19795" y="424497"/>
                        <a:pt x="5993" y="484158"/>
                        <a:pt x="1485" y="544494"/>
                      </a:cubicBezTo>
                      <a:cubicBezTo>
                        <a:pt x="-2289" y="594239"/>
                        <a:pt x="-148" y="647815"/>
                        <a:pt x="23119" y="693053"/>
                      </a:cubicBezTo>
                      <a:cubicBezTo>
                        <a:pt x="33654" y="713503"/>
                        <a:pt x="45710" y="733221"/>
                        <a:pt x="57991" y="752601"/>
                      </a:cubicBezTo>
                      <a:cubicBezTo>
                        <a:pt x="75681" y="780600"/>
                        <a:pt x="94497" y="807979"/>
                        <a:pt x="114553" y="834345"/>
                      </a:cubicBezTo>
                      <a:cubicBezTo>
                        <a:pt x="135116" y="861386"/>
                        <a:pt x="156918" y="887752"/>
                        <a:pt x="181593" y="911188"/>
                      </a:cubicBezTo>
                      <a:cubicBezTo>
                        <a:pt x="200804" y="929384"/>
                        <a:pt x="222888" y="947975"/>
                        <a:pt x="248577" y="955919"/>
                      </a:cubicBezTo>
                      <a:cubicBezTo>
                        <a:pt x="268858" y="962228"/>
                        <a:pt x="291055" y="956651"/>
                        <a:pt x="303956" y="939243"/>
                      </a:cubicBezTo>
                      <a:cubicBezTo>
                        <a:pt x="307561" y="934342"/>
                        <a:pt x="310491" y="929046"/>
                        <a:pt x="313364" y="923638"/>
                      </a:cubicBezTo>
                      <a:cubicBezTo>
                        <a:pt x="314660" y="921216"/>
                        <a:pt x="310941" y="919018"/>
                        <a:pt x="309646" y="921441"/>
                      </a:cubicBezTo>
                      <a:cubicBezTo>
                        <a:pt x="304576" y="930905"/>
                        <a:pt x="296632" y="939243"/>
                        <a:pt x="287111" y="944313"/>
                      </a:cubicBezTo>
                      <a:cubicBezTo>
                        <a:pt x="283280" y="946342"/>
                        <a:pt x="278830" y="947750"/>
                        <a:pt x="274436" y="948257"/>
                      </a:cubicBezTo>
                      <a:cubicBezTo>
                        <a:pt x="273422" y="948370"/>
                        <a:pt x="270323" y="948426"/>
                        <a:pt x="268520" y="948313"/>
                      </a:cubicBezTo>
                      <a:cubicBezTo>
                        <a:pt x="267393" y="948313"/>
                        <a:pt x="266267" y="948144"/>
                        <a:pt x="265084" y="948032"/>
                      </a:cubicBezTo>
                      <a:cubicBezTo>
                        <a:pt x="263506" y="947863"/>
                        <a:pt x="263450" y="947863"/>
                        <a:pt x="262267" y="947694"/>
                      </a:cubicBezTo>
                      <a:cubicBezTo>
                        <a:pt x="239169" y="943975"/>
                        <a:pt x="218944" y="929159"/>
                        <a:pt x="201367" y="913948"/>
                      </a:cubicBezTo>
                      <a:cubicBezTo>
                        <a:pt x="177086" y="892935"/>
                        <a:pt x="155735" y="868541"/>
                        <a:pt x="135792" y="843471"/>
                      </a:cubicBezTo>
                      <a:cubicBezTo>
                        <a:pt x="115398" y="817838"/>
                        <a:pt x="96413" y="791022"/>
                        <a:pt x="78441" y="763586"/>
                      </a:cubicBezTo>
                      <a:cubicBezTo>
                        <a:pt x="64470" y="742291"/>
                        <a:pt x="51005" y="720602"/>
                        <a:pt x="38724" y="698292"/>
                      </a:cubicBezTo>
                      <a:cubicBezTo>
                        <a:pt x="31964" y="686011"/>
                        <a:pt x="25936" y="673561"/>
                        <a:pt x="21879" y="660040"/>
                      </a:cubicBezTo>
                      <a:cubicBezTo>
                        <a:pt x="14274" y="635027"/>
                        <a:pt x="11626" y="608717"/>
                        <a:pt x="11457" y="582690"/>
                      </a:cubicBezTo>
                      <a:cubicBezTo>
                        <a:pt x="11063" y="526297"/>
                        <a:pt x="22274" y="470693"/>
                        <a:pt x="33597" y="415709"/>
                      </a:cubicBezTo>
                      <a:cubicBezTo>
                        <a:pt x="40076" y="384273"/>
                        <a:pt x="47062" y="352950"/>
                        <a:pt x="53991" y="321627"/>
                      </a:cubicBezTo>
                      <a:cubicBezTo>
                        <a:pt x="60301" y="293233"/>
                        <a:pt x="65653" y="264671"/>
                        <a:pt x="71850" y="236277"/>
                      </a:cubicBezTo>
                      <a:cubicBezTo>
                        <a:pt x="77878" y="208785"/>
                        <a:pt x="84920" y="181180"/>
                        <a:pt x="96075" y="155265"/>
                      </a:cubicBezTo>
                      <a:cubicBezTo>
                        <a:pt x="105201" y="134139"/>
                        <a:pt x="117426" y="114365"/>
                        <a:pt x="129820" y="94929"/>
                      </a:cubicBezTo>
                      <a:cubicBezTo>
                        <a:pt x="141763" y="76169"/>
                        <a:pt x="154721" y="57578"/>
                        <a:pt x="170326" y="41635"/>
                      </a:cubicBezTo>
                      <a:cubicBezTo>
                        <a:pt x="185255" y="26424"/>
                        <a:pt x="202776" y="12340"/>
                        <a:pt x="223338" y="5692"/>
                      </a:cubicBezTo>
                      <a:cubicBezTo>
                        <a:pt x="233254" y="2481"/>
                        <a:pt x="243563" y="1185"/>
                        <a:pt x="253985" y="1861"/>
                      </a:cubicBezTo>
                      <a:cubicBezTo>
                        <a:pt x="254943" y="1918"/>
                        <a:pt x="254887" y="509"/>
                        <a:pt x="253985" y="397"/>
                      </a:cubicBezTo>
                      <a:lnTo>
                        <a:pt x="253985" y="397"/>
                      </a:lnTo>
                      <a:lnTo>
                        <a:pt x="253873" y="3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5" name="Google Shape;385;p19"/>
                <p:cNvSpPr/>
                <p:nvPr/>
              </p:nvSpPr>
              <p:spPr>
                <a:xfrm flipH="1" rot="10800000">
                  <a:off x="9345900" y="-589183"/>
                  <a:ext cx="198383" cy="769557"/>
                </a:xfrm>
                <a:custGeom>
                  <a:rect b="b" l="l" r="r" t="t"/>
                  <a:pathLst>
                    <a:path extrusionOk="0" h="769557" w="198383">
                      <a:moveTo>
                        <a:pt x="100192" y="252"/>
                      </a:moveTo>
                      <a:cubicBezTo>
                        <a:pt x="67122" y="41772"/>
                        <a:pt x="49658" y="93658"/>
                        <a:pt x="38278" y="144868"/>
                      </a:cubicBezTo>
                      <a:cubicBezTo>
                        <a:pt x="32363" y="171571"/>
                        <a:pt x="27912" y="198613"/>
                        <a:pt x="23292" y="225541"/>
                      </a:cubicBezTo>
                      <a:cubicBezTo>
                        <a:pt x="18898" y="251512"/>
                        <a:pt x="13659" y="277371"/>
                        <a:pt x="9434" y="303398"/>
                      </a:cubicBezTo>
                      <a:cubicBezTo>
                        <a:pt x="307" y="359566"/>
                        <a:pt x="-4256" y="417592"/>
                        <a:pt x="5321" y="474041"/>
                      </a:cubicBezTo>
                      <a:cubicBezTo>
                        <a:pt x="7631" y="487675"/>
                        <a:pt x="10842" y="501196"/>
                        <a:pt x="15180" y="514378"/>
                      </a:cubicBezTo>
                      <a:cubicBezTo>
                        <a:pt x="19574" y="527617"/>
                        <a:pt x="25321" y="540124"/>
                        <a:pt x="31461" y="552631"/>
                      </a:cubicBezTo>
                      <a:cubicBezTo>
                        <a:pt x="44024" y="578095"/>
                        <a:pt x="57038" y="603390"/>
                        <a:pt x="71347" y="627896"/>
                      </a:cubicBezTo>
                      <a:cubicBezTo>
                        <a:pt x="99403" y="675951"/>
                        <a:pt x="132641" y="722654"/>
                        <a:pt x="177091" y="756963"/>
                      </a:cubicBezTo>
                      <a:cubicBezTo>
                        <a:pt x="182725" y="761301"/>
                        <a:pt x="188809" y="765132"/>
                        <a:pt x="194668" y="769188"/>
                      </a:cubicBezTo>
                      <a:cubicBezTo>
                        <a:pt x="196921" y="770709"/>
                        <a:pt x="199738" y="767160"/>
                        <a:pt x="197654" y="765357"/>
                      </a:cubicBezTo>
                      <a:cubicBezTo>
                        <a:pt x="187062" y="756287"/>
                        <a:pt x="176978" y="746203"/>
                        <a:pt x="167176" y="736288"/>
                      </a:cubicBezTo>
                      <a:cubicBezTo>
                        <a:pt x="157486" y="726485"/>
                        <a:pt x="148303" y="716119"/>
                        <a:pt x="139289" y="705697"/>
                      </a:cubicBezTo>
                      <a:cubicBezTo>
                        <a:pt x="121431" y="684965"/>
                        <a:pt x="105656" y="662543"/>
                        <a:pt x="91234" y="639276"/>
                      </a:cubicBezTo>
                      <a:cubicBezTo>
                        <a:pt x="76699" y="615784"/>
                        <a:pt x="63517" y="591446"/>
                        <a:pt x="51066" y="566827"/>
                      </a:cubicBezTo>
                      <a:cubicBezTo>
                        <a:pt x="44756" y="554433"/>
                        <a:pt x="38222" y="542039"/>
                        <a:pt x="32701" y="529251"/>
                      </a:cubicBezTo>
                      <a:cubicBezTo>
                        <a:pt x="27405" y="516970"/>
                        <a:pt x="23349" y="504069"/>
                        <a:pt x="20194" y="491055"/>
                      </a:cubicBezTo>
                      <a:cubicBezTo>
                        <a:pt x="7124" y="436859"/>
                        <a:pt x="9772" y="379452"/>
                        <a:pt x="17490" y="324637"/>
                      </a:cubicBezTo>
                      <a:cubicBezTo>
                        <a:pt x="21151" y="298610"/>
                        <a:pt x="26560" y="272977"/>
                        <a:pt x="30954" y="247062"/>
                      </a:cubicBezTo>
                      <a:cubicBezTo>
                        <a:pt x="35461" y="220753"/>
                        <a:pt x="39574" y="194331"/>
                        <a:pt x="44531" y="168078"/>
                      </a:cubicBezTo>
                      <a:cubicBezTo>
                        <a:pt x="54334" y="116530"/>
                        <a:pt x="65489" y="63236"/>
                        <a:pt x="91741" y="17153"/>
                      </a:cubicBezTo>
                      <a:cubicBezTo>
                        <a:pt x="94783" y="11745"/>
                        <a:pt x="98107" y="6505"/>
                        <a:pt x="101544" y="1379"/>
                      </a:cubicBezTo>
                      <a:cubicBezTo>
                        <a:pt x="102107" y="534"/>
                        <a:pt x="100755" y="-537"/>
                        <a:pt x="100135" y="308"/>
                      </a:cubicBezTo>
                      <a:lnTo>
                        <a:pt x="100135" y="308"/>
                      </a:lnTo>
                      <a:lnTo>
                        <a:pt x="100192" y="2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386" name="Google Shape;386;p19"/>
          <p:cNvSpPr txBox="1"/>
          <p:nvPr>
            <p:ph type="title"/>
          </p:nvPr>
        </p:nvSpPr>
        <p:spPr>
          <a:xfrm>
            <a:off x="5086350" y="1742575"/>
            <a:ext cx="3344400" cy="69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87" name="Google Shape;387;p19"/>
          <p:cNvSpPr txBox="1"/>
          <p:nvPr>
            <p:ph idx="1" type="subTitle"/>
          </p:nvPr>
        </p:nvSpPr>
        <p:spPr>
          <a:xfrm>
            <a:off x="5086509" y="2368250"/>
            <a:ext cx="3344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0"/>
          <p:cNvSpPr txBox="1"/>
          <p:nvPr>
            <p:ph type="title"/>
          </p:nvPr>
        </p:nvSpPr>
        <p:spPr>
          <a:xfrm>
            <a:off x="720000" y="1821450"/>
            <a:ext cx="323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90" name="Google Shape;390;p20"/>
          <p:cNvSpPr txBox="1"/>
          <p:nvPr>
            <p:ph idx="1" type="subTitle"/>
          </p:nvPr>
        </p:nvSpPr>
        <p:spPr>
          <a:xfrm>
            <a:off x="720000" y="2317950"/>
            <a:ext cx="3233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20"/>
          <p:cNvSpPr/>
          <p:nvPr/>
        </p:nvSpPr>
        <p:spPr>
          <a:xfrm>
            <a:off x="0" y="4665050"/>
            <a:ext cx="9135263" cy="706367"/>
          </a:xfrm>
          <a:custGeom>
            <a:rect b="b" l="l" r="r" t="t"/>
            <a:pathLst>
              <a:path extrusionOk="0" h="571957" w="7427043">
                <a:moveTo>
                  <a:pt x="7426186" y="147276"/>
                </a:moveTo>
                <a:lnTo>
                  <a:pt x="7358549" y="313582"/>
                </a:lnTo>
                <a:cubicBezTo>
                  <a:pt x="7358549" y="313582"/>
                  <a:pt x="7351176" y="172736"/>
                  <a:pt x="7267595" y="0"/>
                </a:cubicBezTo>
                <a:cubicBezTo>
                  <a:pt x="7267595" y="0"/>
                  <a:pt x="7322030" y="172736"/>
                  <a:pt x="7193100" y="282978"/>
                </a:cubicBezTo>
                <a:cubicBezTo>
                  <a:pt x="7193100" y="282978"/>
                  <a:pt x="7170040" y="233172"/>
                  <a:pt x="7198500" y="98155"/>
                </a:cubicBezTo>
                <a:cubicBezTo>
                  <a:pt x="7198500" y="98155"/>
                  <a:pt x="7153324" y="155419"/>
                  <a:pt x="7127434" y="238659"/>
                </a:cubicBezTo>
                <a:cubicBezTo>
                  <a:pt x="7115004" y="169736"/>
                  <a:pt x="7088601" y="71066"/>
                  <a:pt x="7035794" y="27089"/>
                </a:cubicBezTo>
                <a:cubicBezTo>
                  <a:pt x="7035794" y="27089"/>
                  <a:pt x="7063998" y="197682"/>
                  <a:pt x="7006819" y="343500"/>
                </a:cubicBezTo>
                <a:lnTo>
                  <a:pt x="6965586" y="172907"/>
                </a:lnTo>
                <a:lnTo>
                  <a:pt x="6902578" y="336128"/>
                </a:lnTo>
                <a:cubicBezTo>
                  <a:pt x="6902578" y="336128"/>
                  <a:pt x="6892119" y="132102"/>
                  <a:pt x="6764132" y="11230"/>
                </a:cubicBezTo>
                <a:cubicBezTo>
                  <a:pt x="6764132" y="11230"/>
                  <a:pt x="6859887" y="172993"/>
                  <a:pt x="6730956" y="283150"/>
                </a:cubicBezTo>
                <a:cubicBezTo>
                  <a:pt x="6730956" y="283150"/>
                  <a:pt x="6707896" y="233343"/>
                  <a:pt x="6736357" y="98327"/>
                </a:cubicBezTo>
                <a:cubicBezTo>
                  <a:pt x="6736357" y="98327"/>
                  <a:pt x="6650546" y="205740"/>
                  <a:pt x="6624657" y="288979"/>
                </a:cubicBezTo>
                <a:cubicBezTo>
                  <a:pt x="6639573" y="212084"/>
                  <a:pt x="6609913" y="149847"/>
                  <a:pt x="6589424" y="129788"/>
                </a:cubicBezTo>
                <a:cubicBezTo>
                  <a:pt x="6589424" y="129788"/>
                  <a:pt x="6622686" y="242173"/>
                  <a:pt x="6575194" y="355416"/>
                </a:cubicBezTo>
                <a:cubicBezTo>
                  <a:pt x="6524016" y="210969"/>
                  <a:pt x="6569450" y="27175"/>
                  <a:pt x="6569450" y="27175"/>
                </a:cubicBezTo>
                <a:cubicBezTo>
                  <a:pt x="6516644" y="71152"/>
                  <a:pt x="6490326" y="169907"/>
                  <a:pt x="6477810" y="238744"/>
                </a:cubicBezTo>
                <a:cubicBezTo>
                  <a:pt x="6451921" y="155505"/>
                  <a:pt x="6406744" y="98241"/>
                  <a:pt x="6406744" y="98241"/>
                </a:cubicBezTo>
                <a:cubicBezTo>
                  <a:pt x="6435205" y="233343"/>
                  <a:pt x="6412145" y="283064"/>
                  <a:pt x="6412145" y="283064"/>
                </a:cubicBezTo>
                <a:cubicBezTo>
                  <a:pt x="6283215" y="172822"/>
                  <a:pt x="6378969" y="11144"/>
                  <a:pt x="6378969" y="11144"/>
                </a:cubicBezTo>
                <a:cubicBezTo>
                  <a:pt x="6250982" y="132017"/>
                  <a:pt x="6220207" y="306296"/>
                  <a:pt x="6220207" y="306296"/>
                </a:cubicBezTo>
                <a:lnTo>
                  <a:pt x="6177601" y="172907"/>
                </a:lnTo>
                <a:lnTo>
                  <a:pt x="6138339" y="303809"/>
                </a:lnTo>
                <a:cubicBezTo>
                  <a:pt x="6081161" y="157991"/>
                  <a:pt x="6107393" y="27089"/>
                  <a:pt x="6107393" y="27089"/>
                </a:cubicBezTo>
                <a:cubicBezTo>
                  <a:pt x="6054586" y="71066"/>
                  <a:pt x="6028268" y="169821"/>
                  <a:pt x="6015753" y="238659"/>
                </a:cubicBezTo>
                <a:cubicBezTo>
                  <a:pt x="5989864" y="155419"/>
                  <a:pt x="5944686" y="98155"/>
                  <a:pt x="5944686" y="98155"/>
                </a:cubicBezTo>
                <a:cubicBezTo>
                  <a:pt x="5973147" y="233258"/>
                  <a:pt x="5950087" y="282978"/>
                  <a:pt x="5950087" y="282978"/>
                </a:cubicBezTo>
                <a:cubicBezTo>
                  <a:pt x="5821157" y="172736"/>
                  <a:pt x="5875506" y="0"/>
                  <a:pt x="5875506" y="0"/>
                </a:cubicBezTo>
                <a:cubicBezTo>
                  <a:pt x="5822100" y="110328"/>
                  <a:pt x="5802469" y="221771"/>
                  <a:pt x="5795182" y="287951"/>
                </a:cubicBezTo>
                <a:lnTo>
                  <a:pt x="5800840" y="147276"/>
                </a:lnTo>
                <a:lnTo>
                  <a:pt x="5765607" y="233944"/>
                </a:lnTo>
                <a:lnTo>
                  <a:pt x="5733203" y="87783"/>
                </a:lnTo>
                <a:lnTo>
                  <a:pt x="5733203" y="313582"/>
                </a:lnTo>
                <a:cubicBezTo>
                  <a:pt x="5733203" y="313582"/>
                  <a:pt x="5725831" y="172736"/>
                  <a:pt x="5642249" y="0"/>
                </a:cubicBezTo>
                <a:cubicBezTo>
                  <a:pt x="5642249" y="0"/>
                  <a:pt x="5696684" y="172736"/>
                  <a:pt x="5567754" y="282978"/>
                </a:cubicBezTo>
                <a:cubicBezTo>
                  <a:pt x="5567754" y="282978"/>
                  <a:pt x="5544694" y="233172"/>
                  <a:pt x="5573154" y="98155"/>
                </a:cubicBezTo>
                <a:cubicBezTo>
                  <a:pt x="5573154" y="98155"/>
                  <a:pt x="5527977" y="155419"/>
                  <a:pt x="5502088" y="238659"/>
                </a:cubicBezTo>
                <a:cubicBezTo>
                  <a:pt x="5489658" y="169736"/>
                  <a:pt x="5463255" y="71066"/>
                  <a:pt x="5410448" y="27089"/>
                </a:cubicBezTo>
                <a:cubicBezTo>
                  <a:pt x="5410448" y="27089"/>
                  <a:pt x="5438652" y="197682"/>
                  <a:pt x="5381473" y="343500"/>
                </a:cubicBezTo>
                <a:lnTo>
                  <a:pt x="5340240" y="172907"/>
                </a:lnTo>
                <a:lnTo>
                  <a:pt x="5277231" y="336128"/>
                </a:lnTo>
                <a:cubicBezTo>
                  <a:pt x="5277231" y="336128"/>
                  <a:pt x="5266773" y="132102"/>
                  <a:pt x="5138786" y="11230"/>
                </a:cubicBezTo>
                <a:cubicBezTo>
                  <a:pt x="5138786" y="11230"/>
                  <a:pt x="5234541" y="172993"/>
                  <a:pt x="5105610" y="283150"/>
                </a:cubicBezTo>
                <a:cubicBezTo>
                  <a:pt x="5105610" y="283150"/>
                  <a:pt x="5082550" y="233343"/>
                  <a:pt x="5111011" y="98327"/>
                </a:cubicBezTo>
                <a:cubicBezTo>
                  <a:pt x="5111011" y="98327"/>
                  <a:pt x="5025200" y="205740"/>
                  <a:pt x="4999311" y="288979"/>
                </a:cubicBezTo>
                <a:cubicBezTo>
                  <a:pt x="5014227" y="212084"/>
                  <a:pt x="4984566" y="149847"/>
                  <a:pt x="4964078" y="129788"/>
                </a:cubicBezTo>
                <a:cubicBezTo>
                  <a:pt x="4964078" y="129788"/>
                  <a:pt x="4997340" y="242173"/>
                  <a:pt x="4949848" y="355416"/>
                </a:cubicBezTo>
                <a:cubicBezTo>
                  <a:pt x="4898670" y="210969"/>
                  <a:pt x="4944104" y="27175"/>
                  <a:pt x="4944104" y="27175"/>
                </a:cubicBezTo>
                <a:cubicBezTo>
                  <a:pt x="4891297" y="71152"/>
                  <a:pt x="4864980" y="169907"/>
                  <a:pt x="4852464" y="238744"/>
                </a:cubicBezTo>
                <a:cubicBezTo>
                  <a:pt x="4826575" y="155505"/>
                  <a:pt x="4781398" y="98241"/>
                  <a:pt x="4781398" y="98241"/>
                </a:cubicBezTo>
                <a:cubicBezTo>
                  <a:pt x="4809859" y="233343"/>
                  <a:pt x="4786799" y="283064"/>
                  <a:pt x="4786799" y="283064"/>
                </a:cubicBezTo>
                <a:cubicBezTo>
                  <a:pt x="4657868" y="172822"/>
                  <a:pt x="4753623" y="11144"/>
                  <a:pt x="4753623" y="11144"/>
                </a:cubicBezTo>
                <a:cubicBezTo>
                  <a:pt x="4625636" y="132017"/>
                  <a:pt x="4594861" y="306296"/>
                  <a:pt x="4594861" y="306296"/>
                </a:cubicBezTo>
                <a:lnTo>
                  <a:pt x="4552255" y="172907"/>
                </a:lnTo>
                <a:lnTo>
                  <a:pt x="4512993" y="303809"/>
                </a:lnTo>
                <a:cubicBezTo>
                  <a:pt x="4455814" y="157991"/>
                  <a:pt x="4482046" y="27089"/>
                  <a:pt x="4482046" y="27089"/>
                </a:cubicBezTo>
                <a:cubicBezTo>
                  <a:pt x="4429240" y="71066"/>
                  <a:pt x="4402922" y="169821"/>
                  <a:pt x="4390406" y="238659"/>
                </a:cubicBezTo>
                <a:cubicBezTo>
                  <a:pt x="4364518" y="155419"/>
                  <a:pt x="4319340" y="98155"/>
                  <a:pt x="4319340" y="98155"/>
                </a:cubicBezTo>
                <a:cubicBezTo>
                  <a:pt x="4347801" y="233258"/>
                  <a:pt x="4324741" y="282978"/>
                  <a:pt x="4324741" y="282978"/>
                </a:cubicBezTo>
                <a:cubicBezTo>
                  <a:pt x="4195811" y="172736"/>
                  <a:pt x="4250160" y="0"/>
                  <a:pt x="4250160" y="0"/>
                </a:cubicBezTo>
                <a:cubicBezTo>
                  <a:pt x="4196754" y="110328"/>
                  <a:pt x="4177122" y="221771"/>
                  <a:pt x="4169836" y="287951"/>
                </a:cubicBezTo>
                <a:lnTo>
                  <a:pt x="4175494" y="147276"/>
                </a:lnTo>
                <a:lnTo>
                  <a:pt x="4140261" y="233944"/>
                </a:lnTo>
                <a:lnTo>
                  <a:pt x="4107857" y="87783"/>
                </a:lnTo>
                <a:lnTo>
                  <a:pt x="4107857" y="313582"/>
                </a:lnTo>
                <a:cubicBezTo>
                  <a:pt x="4107857" y="313582"/>
                  <a:pt x="4100484" y="172736"/>
                  <a:pt x="4016902" y="0"/>
                </a:cubicBezTo>
                <a:cubicBezTo>
                  <a:pt x="4016902" y="0"/>
                  <a:pt x="4071338" y="172736"/>
                  <a:pt x="3942407" y="282978"/>
                </a:cubicBezTo>
                <a:cubicBezTo>
                  <a:pt x="3942407" y="282978"/>
                  <a:pt x="3919347" y="233172"/>
                  <a:pt x="3947808" y="98155"/>
                </a:cubicBezTo>
                <a:cubicBezTo>
                  <a:pt x="3947808" y="98155"/>
                  <a:pt x="3902631" y="155419"/>
                  <a:pt x="3876742" y="238659"/>
                </a:cubicBezTo>
                <a:cubicBezTo>
                  <a:pt x="3864312" y="169736"/>
                  <a:pt x="3837909" y="71066"/>
                  <a:pt x="3785102" y="27089"/>
                </a:cubicBezTo>
                <a:cubicBezTo>
                  <a:pt x="3785102" y="27089"/>
                  <a:pt x="3813306" y="197682"/>
                  <a:pt x="3756127" y="343500"/>
                </a:cubicBezTo>
                <a:lnTo>
                  <a:pt x="3714893" y="172907"/>
                </a:lnTo>
                <a:lnTo>
                  <a:pt x="3651885" y="336128"/>
                </a:lnTo>
                <a:cubicBezTo>
                  <a:pt x="3651885" y="336128"/>
                  <a:pt x="3641427" y="132102"/>
                  <a:pt x="3513439" y="11230"/>
                </a:cubicBezTo>
                <a:cubicBezTo>
                  <a:pt x="3513439" y="11230"/>
                  <a:pt x="3609194" y="172993"/>
                  <a:pt x="3480264" y="283150"/>
                </a:cubicBezTo>
                <a:cubicBezTo>
                  <a:pt x="3480264" y="283150"/>
                  <a:pt x="3457204" y="233343"/>
                  <a:pt x="3485665" y="98327"/>
                </a:cubicBezTo>
                <a:cubicBezTo>
                  <a:pt x="3485665" y="98327"/>
                  <a:pt x="3399854" y="205740"/>
                  <a:pt x="3373965" y="288979"/>
                </a:cubicBezTo>
                <a:cubicBezTo>
                  <a:pt x="3388881" y="212084"/>
                  <a:pt x="3359220" y="149847"/>
                  <a:pt x="3338732" y="129788"/>
                </a:cubicBezTo>
                <a:cubicBezTo>
                  <a:pt x="3338732" y="129788"/>
                  <a:pt x="3371993" y="242173"/>
                  <a:pt x="3324502" y="355416"/>
                </a:cubicBezTo>
                <a:cubicBezTo>
                  <a:pt x="3273324" y="210969"/>
                  <a:pt x="3318758" y="27175"/>
                  <a:pt x="3318758" y="27175"/>
                </a:cubicBezTo>
                <a:cubicBezTo>
                  <a:pt x="3265951" y="71152"/>
                  <a:pt x="3239634" y="169907"/>
                  <a:pt x="3227204" y="238744"/>
                </a:cubicBezTo>
                <a:cubicBezTo>
                  <a:pt x="3201315" y="155505"/>
                  <a:pt x="3156138" y="98241"/>
                  <a:pt x="3156138" y="98241"/>
                </a:cubicBezTo>
                <a:cubicBezTo>
                  <a:pt x="3184598" y="233343"/>
                  <a:pt x="3161538" y="283064"/>
                  <a:pt x="3161538" y="283064"/>
                </a:cubicBezTo>
                <a:cubicBezTo>
                  <a:pt x="3032608" y="172822"/>
                  <a:pt x="3128363" y="11144"/>
                  <a:pt x="3128363" y="11144"/>
                </a:cubicBezTo>
                <a:cubicBezTo>
                  <a:pt x="3000375" y="132017"/>
                  <a:pt x="2969600" y="306296"/>
                  <a:pt x="2969600" y="306296"/>
                </a:cubicBezTo>
                <a:lnTo>
                  <a:pt x="2926995" y="172907"/>
                </a:lnTo>
                <a:lnTo>
                  <a:pt x="2887733" y="303809"/>
                </a:lnTo>
                <a:cubicBezTo>
                  <a:pt x="2830554" y="157991"/>
                  <a:pt x="2856786" y="27089"/>
                  <a:pt x="2856786" y="27089"/>
                </a:cubicBezTo>
                <a:cubicBezTo>
                  <a:pt x="2803979" y="71066"/>
                  <a:pt x="2777662" y="169821"/>
                  <a:pt x="2765146" y="238659"/>
                </a:cubicBezTo>
                <a:cubicBezTo>
                  <a:pt x="2739257" y="155419"/>
                  <a:pt x="2694080" y="98155"/>
                  <a:pt x="2694080" y="98155"/>
                </a:cubicBezTo>
                <a:cubicBezTo>
                  <a:pt x="2722541" y="233258"/>
                  <a:pt x="2699481" y="282978"/>
                  <a:pt x="2699481" y="282978"/>
                </a:cubicBezTo>
                <a:cubicBezTo>
                  <a:pt x="2570550" y="172736"/>
                  <a:pt x="2624986" y="0"/>
                  <a:pt x="2624986" y="0"/>
                </a:cubicBezTo>
                <a:cubicBezTo>
                  <a:pt x="2571579" y="110328"/>
                  <a:pt x="2551948" y="221685"/>
                  <a:pt x="2544661" y="287865"/>
                </a:cubicBezTo>
                <a:lnTo>
                  <a:pt x="2550319" y="147276"/>
                </a:lnTo>
                <a:lnTo>
                  <a:pt x="2515086" y="233944"/>
                </a:lnTo>
                <a:lnTo>
                  <a:pt x="2482682" y="87783"/>
                </a:lnTo>
                <a:lnTo>
                  <a:pt x="2482682" y="313582"/>
                </a:lnTo>
                <a:cubicBezTo>
                  <a:pt x="2482682" y="313582"/>
                  <a:pt x="2475310" y="172736"/>
                  <a:pt x="2391728" y="0"/>
                </a:cubicBezTo>
                <a:cubicBezTo>
                  <a:pt x="2391728" y="0"/>
                  <a:pt x="2446163" y="172736"/>
                  <a:pt x="2317233" y="282978"/>
                </a:cubicBezTo>
                <a:cubicBezTo>
                  <a:pt x="2317233" y="282978"/>
                  <a:pt x="2294173" y="233172"/>
                  <a:pt x="2322633" y="98155"/>
                </a:cubicBezTo>
                <a:cubicBezTo>
                  <a:pt x="2322633" y="98155"/>
                  <a:pt x="2277456" y="155419"/>
                  <a:pt x="2251567" y="238659"/>
                </a:cubicBezTo>
                <a:cubicBezTo>
                  <a:pt x="2239137" y="169736"/>
                  <a:pt x="2212734" y="71066"/>
                  <a:pt x="2159927" y="27089"/>
                </a:cubicBezTo>
                <a:cubicBezTo>
                  <a:pt x="2159927" y="27089"/>
                  <a:pt x="2188045" y="197682"/>
                  <a:pt x="2130952" y="343500"/>
                </a:cubicBezTo>
                <a:lnTo>
                  <a:pt x="2089719" y="172907"/>
                </a:lnTo>
                <a:lnTo>
                  <a:pt x="2026711" y="336128"/>
                </a:lnTo>
                <a:cubicBezTo>
                  <a:pt x="2026711" y="336128"/>
                  <a:pt x="2016252" y="132102"/>
                  <a:pt x="1888265" y="11230"/>
                </a:cubicBezTo>
                <a:cubicBezTo>
                  <a:pt x="1888265" y="11230"/>
                  <a:pt x="1984020" y="172993"/>
                  <a:pt x="1855089" y="283150"/>
                </a:cubicBezTo>
                <a:cubicBezTo>
                  <a:pt x="1855089" y="283150"/>
                  <a:pt x="1832029" y="233343"/>
                  <a:pt x="1860490" y="98327"/>
                </a:cubicBezTo>
                <a:cubicBezTo>
                  <a:pt x="1860490" y="98327"/>
                  <a:pt x="1774679" y="205740"/>
                  <a:pt x="1748790" y="288979"/>
                </a:cubicBezTo>
                <a:cubicBezTo>
                  <a:pt x="1763706" y="212084"/>
                  <a:pt x="1734045" y="149847"/>
                  <a:pt x="1713557" y="129788"/>
                </a:cubicBezTo>
                <a:cubicBezTo>
                  <a:pt x="1713557" y="129788"/>
                  <a:pt x="1746819" y="242173"/>
                  <a:pt x="1699327" y="355416"/>
                </a:cubicBezTo>
                <a:cubicBezTo>
                  <a:pt x="1648149" y="210969"/>
                  <a:pt x="1693583" y="27175"/>
                  <a:pt x="1693583" y="27175"/>
                </a:cubicBezTo>
                <a:cubicBezTo>
                  <a:pt x="1640777" y="71152"/>
                  <a:pt x="1614459" y="169907"/>
                  <a:pt x="1602029" y="238744"/>
                </a:cubicBezTo>
                <a:cubicBezTo>
                  <a:pt x="1576140" y="155505"/>
                  <a:pt x="1530963" y="98241"/>
                  <a:pt x="1530963" y="98241"/>
                </a:cubicBezTo>
                <a:cubicBezTo>
                  <a:pt x="1559424" y="233343"/>
                  <a:pt x="1536364" y="283064"/>
                  <a:pt x="1536364" y="283064"/>
                </a:cubicBezTo>
                <a:cubicBezTo>
                  <a:pt x="1407433" y="172822"/>
                  <a:pt x="1503188" y="11144"/>
                  <a:pt x="1503188" y="11144"/>
                </a:cubicBezTo>
                <a:cubicBezTo>
                  <a:pt x="1375201" y="132017"/>
                  <a:pt x="1344425" y="306296"/>
                  <a:pt x="1344425" y="306296"/>
                </a:cubicBezTo>
                <a:lnTo>
                  <a:pt x="1301820" y="172907"/>
                </a:lnTo>
                <a:lnTo>
                  <a:pt x="1262558" y="303809"/>
                </a:lnTo>
                <a:cubicBezTo>
                  <a:pt x="1205379" y="157991"/>
                  <a:pt x="1231611" y="27089"/>
                  <a:pt x="1231611" y="27089"/>
                </a:cubicBezTo>
                <a:cubicBezTo>
                  <a:pt x="1178805" y="71066"/>
                  <a:pt x="1152487" y="169821"/>
                  <a:pt x="1139971" y="238659"/>
                </a:cubicBezTo>
                <a:cubicBezTo>
                  <a:pt x="1114082" y="155419"/>
                  <a:pt x="1068905" y="98155"/>
                  <a:pt x="1068905" y="98155"/>
                </a:cubicBezTo>
                <a:cubicBezTo>
                  <a:pt x="1097366" y="233258"/>
                  <a:pt x="1074306" y="282978"/>
                  <a:pt x="1074306" y="282978"/>
                </a:cubicBezTo>
                <a:cubicBezTo>
                  <a:pt x="945375" y="172736"/>
                  <a:pt x="999811" y="0"/>
                  <a:pt x="999811" y="0"/>
                </a:cubicBezTo>
                <a:cubicBezTo>
                  <a:pt x="946404" y="110328"/>
                  <a:pt x="926773" y="221685"/>
                  <a:pt x="919486" y="287865"/>
                </a:cubicBezTo>
                <a:lnTo>
                  <a:pt x="925144" y="147276"/>
                </a:lnTo>
                <a:lnTo>
                  <a:pt x="889911" y="233944"/>
                </a:lnTo>
                <a:lnTo>
                  <a:pt x="857507" y="87783"/>
                </a:lnTo>
                <a:lnTo>
                  <a:pt x="857507" y="313582"/>
                </a:lnTo>
                <a:cubicBezTo>
                  <a:pt x="857507" y="313582"/>
                  <a:pt x="850135" y="172736"/>
                  <a:pt x="766553" y="0"/>
                </a:cubicBezTo>
                <a:cubicBezTo>
                  <a:pt x="766553" y="0"/>
                  <a:pt x="820988" y="172736"/>
                  <a:pt x="692058" y="282978"/>
                </a:cubicBezTo>
                <a:cubicBezTo>
                  <a:pt x="692058" y="282978"/>
                  <a:pt x="668998" y="233172"/>
                  <a:pt x="697459" y="98155"/>
                </a:cubicBezTo>
                <a:cubicBezTo>
                  <a:pt x="697459" y="98155"/>
                  <a:pt x="652282" y="155419"/>
                  <a:pt x="626393" y="238659"/>
                </a:cubicBezTo>
                <a:cubicBezTo>
                  <a:pt x="613962" y="169736"/>
                  <a:pt x="587559" y="71066"/>
                  <a:pt x="534753" y="27089"/>
                </a:cubicBezTo>
                <a:cubicBezTo>
                  <a:pt x="534753" y="27089"/>
                  <a:pt x="562870" y="197682"/>
                  <a:pt x="505778" y="343500"/>
                </a:cubicBezTo>
                <a:lnTo>
                  <a:pt x="464544" y="172907"/>
                </a:lnTo>
                <a:lnTo>
                  <a:pt x="401536" y="336128"/>
                </a:lnTo>
                <a:cubicBezTo>
                  <a:pt x="401536" y="336128"/>
                  <a:pt x="391077" y="132102"/>
                  <a:pt x="263090" y="11230"/>
                </a:cubicBezTo>
                <a:cubicBezTo>
                  <a:pt x="263090" y="11230"/>
                  <a:pt x="358845" y="172993"/>
                  <a:pt x="229914" y="283150"/>
                </a:cubicBezTo>
                <a:cubicBezTo>
                  <a:pt x="229914" y="283150"/>
                  <a:pt x="206854" y="233343"/>
                  <a:pt x="235315" y="98327"/>
                </a:cubicBezTo>
                <a:cubicBezTo>
                  <a:pt x="235315" y="98327"/>
                  <a:pt x="149504" y="205740"/>
                  <a:pt x="123615" y="288979"/>
                </a:cubicBezTo>
                <a:cubicBezTo>
                  <a:pt x="138532" y="212084"/>
                  <a:pt x="108871" y="149847"/>
                  <a:pt x="88382" y="129788"/>
                </a:cubicBezTo>
                <a:cubicBezTo>
                  <a:pt x="88382" y="129788"/>
                  <a:pt x="146504" y="325841"/>
                  <a:pt x="0" y="460858"/>
                </a:cubicBezTo>
                <a:lnTo>
                  <a:pt x="0" y="571957"/>
                </a:lnTo>
                <a:lnTo>
                  <a:pt x="7427043" y="571957"/>
                </a:lnTo>
                <a:lnTo>
                  <a:pt x="7427043" y="460858"/>
                </a:lnTo>
                <a:lnTo>
                  <a:pt x="7414442" y="460858"/>
                </a:lnTo>
                <a:lnTo>
                  <a:pt x="7427043" y="147447"/>
                </a:lnTo>
                <a:lnTo>
                  <a:pt x="7426186" y="147276"/>
                </a:lnTo>
                <a:close/>
              </a:path>
            </a:pathLst>
          </a:custGeom>
          <a:solidFill>
            <a:srgbClr val="828A7B">
              <a:alpha val="177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384328" y="-1255201"/>
            <a:ext cx="11790834" cy="6626618"/>
            <a:chOff x="-384328" y="-1255201"/>
            <a:chExt cx="11790834" cy="6626618"/>
          </a:xfrm>
        </p:grpSpPr>
        <p:grpSp>
          <p:nvGrpSpPr>
            <p:cNvPr id="46" name="Google Shape;46;p3"/>
            <p:cNvGrpSpPr/>
            <p:nvPr/>
          </p:nvGrpSpPr>
          <p:grpSpPr>
            <a:xfrm>
              <a:off x="-384328" y="-1255201"/>
              <a:ext cx="11790834" cy="2777287"/>
              <a:chOff x="-384328" y="-1255201"/>
              <a:chExt cx="11790834" cy="2777287"/>
            </a:xfrm>
          </p:grpSpPr>
          <p:grpSp>
            <p:nvGrpSpPr>
              <p:cNvPr id="47" name="Google Shape;47;p3"/>
              <p:cNvGrpSpPr/>
              <p:nvPr/>
            </p:nvGrpSpPr>
            <p:grpSpPr>
              <a:xfrm flipH="1">
                <a:off x="-384328" y="-736804"/>
                <a:ext cx="1698454" cy="1754522"/>
                <a:chOff x="7945637" y="-547350"/>
                <a:chExt cx="1665804" cy="1720794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" name="Google Shape;53;p3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" name="Google Shape;54;p3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" name="Google Shape;57;p3"/>
              <p:cNvGrpSpPr/>
              <p:nvPr/>
            </p:nvGrpSpPr>
            <p:grpSpPr>
              <a:xfrm flipH="1" rot="-6299960">
                <a:off x="8520426" y="-1578782"/>
                <a:ext cx="1957715" cy="3424449"/>
                <a:chOff x="8149176" y="-777264"/>
                <a:chExt cx="1957773" cy="3424551"/>
              </a:xfrm>
            </p:grpSpPr>
            <p:sp>
              <p:nvSpPr>
                <p:cNvPr id="58" name="Google Shape;58;p3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" name="Google Shape;59;p3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3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63" name="Google Shape;63;p3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3"/>
          <p:cNvSpPr txBox="1"/>
          <p:nvPr>
            <p:ph type="title"/>
          </p:nvPr>
        </p:nvSpPr>
        <p:spPr>
          <a:xfrm>
            <a:off x="713225" y="2255900"/>
            <a:ext cx="41454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3"/>
          <p:cNvSpPr txBox="1"/>
          <p:nvPr>
            <p:ph hasCustomPrompt="1" idx="2" type="title"/>
          </p:nvPr>
        </p:nvSpPr>
        <p:spPr>
          <a:xfrm>
            <a:off x="713225" y="1280200"/>
            <a:ext cx="15246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i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3"/>
          <p:cNvSpPr txBox="1"/>
          <p:nvPr>
            <p:ph idx="1" type="subTitle"/>
          </p:nvPr>
        </p:nvSpPr>
        <p:spPr>
          <a:xfrm>
            <a:off x="713225" y="3097696"/>
            <a:ext cx="2529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"/>
          <p:cNvSpPr/>
          <p:nvPr>
            <p:ph idx="3" type="pic"/>
          </p:nvPr>
        </p:nvSpPr>
        <p:spPr>
          <a:xfrm>
            <a:off x="4858525" y="673950"/>
            <a:ext cx="35721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94" name="Google Shape;394;p21"/>
          <p:cNvSpPr txBox="1"/>
          <p:nvPr>
            <p:ph idx="1" type="subTitle"/>
          </p:nvPr>
        </p:nvSpPr>
        <p:spPr>
          <a:xfrm>
            <a:off x="4037765" y="2599824"/>
            <a:ext cx="25917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21"/>
          <p:cNvSpPr txBox="1"/>
          <p:nvPr>
            <p:ph idx="2" type="subTitle"/>
          </p:nvPr>
        </p:nvSpPr>
        <p:spPr>
          <a:xfrm>
            <a:off x="720000" y="2599824"/>
            <a:ext cx="25917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21"/>
          <p:cNvSpPr txBox="1"/>
          <p:nvPr>
            <p:ph idx="3" type="subTitle"/>
          </p:nvPr>
        </p:nvSpPr>
        <p:spPr>
          <a:xfrm>
            <a:off x="720000" y="2112200"/>
            <a:ext cx="2591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21"/>
          <p:cNvSpPr txBox="1"/>
          <p:nvPr>
            <p:ph idx="4" type="subTitle"/>
          </p:nvPr>
        </p:nvSpPr>
        <p:spPr>
          <a:xfrm>
            <a:off x="4037768" y="2112200"/>
            <a:ext cx="2591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98" name="Google Shape;398;p21"/>
          <p:cNvGrpSpPr/>
          <p:nvPr/>
        </p:nvGrpSpPr>
        <p:grpSpPr>
          <a:xfrm>
            <a:off x="-1346444" y="-1981662"/>
            <a:ext cx="12053696" cy="7353079"/>
            <a:chOff x="-1346444" y="-1981662"/>
            <a:chExt cx="12053696" cy="7353079"/>
          </a:xfrm>
        </p:grpSpPr>
        <p:sp>
          <p:nvSpPr>
            <p:cNvPr id="399" name="Google Shape;399;p21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0" name="Google Shape;400;p21"/>
            <p:cNvGrpSpPr/>
            <p:nvPr/>
          </p:nvGrpSpPr>
          <p:grpSpPr>
            <a:xfrm>
              <a:off x="-1346444" y="-1981662"/>
              <a:ext cx="12053696" cy="3805841"/>
              <a:chOff x="-1346444" y="-1981662"/>
              <a:chExt cx="12053696" cy="3805841"/>
            </a:xfrm>
          </p:grpSpPr>
          <p:grpSp>
            <p:nvGrpSpPr>
              <p:cNvPr id="401" name="Google Shape;401;p21"/>
              <p:cNvGrpSpPr/>
              <p:nvPr/>
            </p:nvGrpSpPr>
            <p:grpSpPr>
              <a:xfrm flipH="1" rot="-1416353">
                <a:off x="-1066208" y="-1003505"/>
                <a:ext cx="1698487" cy="1754556"/>
                <a:chOff x="7945637" y="-547350"/>
                <a:chExt cx="1665804" cy="1720794"/>
              </a:xfrm>
            </p:grpSpPr>
            <p:sp>
              <p:nvSpPr>
                <p:cNvPr id="402" name="Google Shape;402;p21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3" name="Google Shape;403;p21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4" name="Google Shape;404;p21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5" name="Google Shape;405;p21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" name="Google Shape;406;p21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" name="Google Shape;407;p21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21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21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21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11" name="Google Shape;411;p21"/>
              <p:cNvGrpSpPr/>
              <p:nvPr/>
            </p:nvGrpSpPr>
            <p:grpSpPr>
              <a:xfrm flipH="1" rot="8100000">
                <a:off x="7825454" y="-1791001"/>
                <a:ext cx="1957754" cy="3424518"/>
                <a:chOff x="8149176" y="-777264"/>
                <a:chExt cx="1957773" cy="3424551"/>
              </a:xfrm>
            </p:grpSpPr>
            <p:sp>
              <p:nvSpPr>
                <p:cNvPr id="412" name="Google Shape;412;p21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21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21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5" name="Google Shape;415;p21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6" name="Google Shape;416;p21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22"/>
          <p:cNvGrpSpPr/>
          <p:nvPr/>
        </p:nvGrpSpPr>
        <p:grpSpPr>
          <a:xfrm>
            <a:off x="-578882" y="-468933"/>
            <a:ext cx="9866306" cy="5840350"/>
            <a:chOff x="-578882" y="-468933"/>
            <a:chExt cx="9866306" cy="5840350"/>
          </a:xfrm>
        </p:grpSpPr>
        <p:sp>
          <p:nvSpPr>
            <p:cNvPr id="419" name="Google Shape;419;p22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0" name="Google Shape;420;p22"/>
            <p:cNvGrpSpPr/>
            <p:nvPr/>
          </p:nvGrpSpPr>
          <p:grpSpPr>
            <a:xfrm>
              <a:off x="-578882" y="-468933"/>
              <a:ext cx="9866306" cy="1512184"/>
              <a:chOff x="-578882" y="-468933"/>
              <a:chExt cx="9866306" cy="1512184"/>
            </a:xfrm>
          </p:grpSpPr>
          <p:grpSp>
            <p:nvGrpSpPr>
              <p:cNvPr id="421" name="Google Shape;421;p22"/>
              <p:cNvGrpSpPr/>
              <p:nvPr/>
            </p:nvGrpSpPr>
            <p:grpSpPr>
              <a:xfrm>
                <a:off x="-578882" y="-468933"/>
                <a:ext cx="1601333" cy="1512184"/>
                <a:chOff x="-578882" y="-468933"/>
                <a:chExt cx="1601333" cy="1512184"/>
              </a:xfrm>
            </p:grpSpPr>
            <p:sp>
              <p:nvSpPr>
                <p:cNvPr id="422" name="Google Shape;422;p22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22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22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22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" name="Google Shape;426;p22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" name="Google Shape;427;p22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28" name="Google Shape;428;p22"/>
              <p:cNvGrpSpPr/>
              <p:nvPr/>
            </p:nvGrpSpPr>
            <p:grpSpPr>
              <a:xfrm rot="-5400000">
                <a:off x="8014602" y="-513756"/>
                <a:ext cx="1136692" cy="1408952"/>
                <a:chOff x="3855105" y="3847220"/>
                <a:chExt cx="1136692" cy="1408952"/>
              </a:xfrm>
            </p:grpSpPr>
            <p:sp>
              <p:nvSpPr>
                <p:cNvPr id="429" name="Google Shape;429;p22"/>
                <p:cNvSpPr/>
                <p:nvPr/>
              </p:nvSpPr>
              <p:spPr>
                <a:xfrm rot="-5400000">
                  <a:off x="3743045" y="3959280"/>
                  <a:ext cx="1353389" cy="1129269"/>
                </a:xfrm>
                <a:custGeom>
                  <a:rect b="b" l="l" r="r" t="t"/>
                  <a:pathLst>
                    <a:path extrusionOk="0" h="1129269" w="1353389">
                      <a:moveTo>
                        <a:pt x="11414" y="6622"/>
                      </a:moveTo>
                      <a:cubicBezTo>
                        <a:pt x="10005" y="5552"/>
                        <a:pt x="8935" y="4199"/>
                        <a:pt x="8146" y="2622"/>
                      </a:cubicBezTo>
                      <a:cubicBezTo>
                        <a:pt x="6851" y="4875"/>
                        <a:pt x="5555" y="7073"/>
                        <a:pt x="4315" y="9326"/>
                      </a:cubicBezTo>
                      <a:cubicBezTo>
                        <a:pt x="35413" y="9833"/>
                        <a:pt x="64708" y="18058"/>
                        <a:pt x="91693" y="33551"/>
                      </a:cubicBezTo>
                      <a:cubicBezTo>
                        <a:pt x="119411" y="49494"/>
                        <a:pt x="143692" y="70676"/>
                        <a:pt x="166283" y="93155"/>
                      </a:cubicBezTo>
                      <a:cubicBezTo>
                        <a:pt x="214338" y="140872"/>
                        <a:pt x="259351" y="191518"/>
                        <a:pt x="309941" y="236644"/>
                      </a:cubicBezTo>
                      <a:cubicBezTo>
                        <a:pt x="368812" y="289149"/>
                        <a:pt x="431627" y="336753"/>
                        <a:pt x="498442" y="378724"/>
                      </a:cubicBezTo>
                      <a:cubicBezTo>
                        <a:pt x="569201" y="423173"/>
                        <a:pt x="642044" y="463341"/>
                        <a:pt x="720802" y="491904"/>
                      </a:cubicBezTo>
                      <a:cubicBezTo>
                        <a:pt x="760576" y="506326"/>
                        <a:pt x="801476" y="518326"/>
                        <a:pt x="842320" y="529199"/>
                      </a:cubicBezTo>
                      <a:cubicBezTo>
                        <a:pt x="883445" y="540128"/>
                        <a:pt x="925416" y="548804"/>
                        <a:pt x="968007" y="550945"/>
                      </a:cubicBezTo>
                      <a:cubicBezTo>
                        <a:pt x="1045694" y="554832"/>
                        <a:pt x="1125579" y="558494"/>
                        <a:pt x="1201239" y="537142"/>
                      </a:cubicBezTo>
                      <a:cubicBezTo>
                        <a:pt x="1225633" y="530269"/>
                        <a:pt x="1250252" y="522607"/>
                        <a:pt x="1275660" y="520466"/>
                      </a:cubicBezTo>
                      <a:cubicBezTo>
                        <a:pt x="1298814" y="518551"/>
                        <a:pt x="1325855" y="521368"/>
                        <a:pt x="1338137" y="543959"/>
                      </a:cubicBezTo>
                      <a:cubicBezTo>
                        <a:pt x="1353291" y="571902"/>
                        <a:pt x="1333461" y="606211"/>
                        <a:pt x="1318081" y="629590"/>
                      </a:cubicBezTo>
                      <a:cubicBezTo>
                        <a:pt x="1298870" y="658829"/>
                        <a:pt x="1275322" y="684800"/>
                        <a:pt x="1250083" y="708968"/>
                      </a:cubicBezTo>
                      <a:cubicBezTo>
                        <a:pt x="1220901" y="736911"/>
                        <a:pt x="1189859" y="762939"/>
                        <a:pt x="1162536" y="792740"/>
                      </a:cubicBezTo>
                      <a:cubicBezTo>
                        <a:pt x="1134143" y="823725"/>
                        <a:pt x="1104059" y="852570"/>
                        <a:pt x="1073694" y="881583"/>
                      </a:cubicBezTo>
                      <a:cubicBezTo>
                        <a:pt x="1042258" y="911667"/>
                        <a:pt x="1012738" y="943610"/>
                        <a:pt x="985133" y="977242"/>
                      </a:cubicBezTo>
                      <a:cubicBezTo>
                        <a:pt x="959162" y="1008903"/>
                        <a:pt x="937078" y="1042874"/>
                        <a:pt x="914093" y="1076676"/>
                      </a:cubicBezTo>
                      <a:cubicBezTo>
                        <a:pt x="902938" y="1093126"/>
                        <a:pt x="890995" y="1109351"/>
                        <a:pt x="877756" y="1124168"/>
                      </a:cubicBezTo>
                      <a:cubicBezTo>
                        <a:pt x="875108" y="1127097"/>
                        <a:pt x="879051" y="1130984"/>
                        <a:pt x="882037" y="1128449"/>
                      </a:cubicBezTo>
                      <a:cubicBezTo>
                        <a:pt x="913022" y="1102366"/>
                        <a:pt x="933247" y="1067437"/>
                        <a:pt x="955838" y="1034424"/>
                      </a:cubicBezTo>
                      <a:cubicBezTo>
                        <a:pt x="980964" y="997749"/>
                        <a:pt x="1010090" y="963890"/>
                        <a:pt x="1040173" y="931272"/>
                      </a:cubicBezTo>
                      <a:cubicBezTo>
                        <a:pt x="1069468" y="899442"/>
                        <a:pt x="1102087" y="870992"/>
                        <a:pt x="1132791" y="840570"/>
                      </a:cubicBezTo>
                      <a:cubicBezTo>
                        <a:pt x="1147720" y="825753"/>
                        <a:pt x="1161409" y="809867"/>
                        <a:pt x="1175775" y="794543"/>
                      </a:cubicBezTo>
                      <a:cubicBezTo>
                        <a:pt x="1189859" y="779501"/>
                        <a:pt x="1204845" y="765361"/>
                        <a:pt x="1219943" y="751389"/>
                      </a:cubicBezTo>
                      <a:cubicBezTo>
                        <a:pt x="1249351" y="724123"/>
                        <a:pt x="1279096" y="697137"/>
                        <a:pt x="1304166" y="665645"/>
                      </a:cubicBezTo>
                      <a:cubicBezTo>
                        <a:pt x="1323208" y="641759"/>
                        <a:pt x="1342756" y="615562"/>
                        <a:pt x="1350812" y="585648"/>
                      </a:cubicBezTo>
                      <a:cubicBezTo>
                        <a:pt x="1357798" y="559789"/>
                        <a:pt x="1350925" y="531001"/>
                        <a:pt x="1325968" y="517706"/>
                      </a:cubicBezTo>
                      <a:cubicBezTo>
                        <a:pt x="1303659" y="505819"/>
                        <a:pt x="1275941" y="508692"/>
                        <a:pt x="1251998" y="513086"/>
                      </a:cubicBezTo>
                      <a:cubicBezTo>
                        <a:pt x="1227379" y="517593"/>
                        <a:pt x="1203718" y="525875"/>
                        <a:pt x="1179381" y="531452"/>
                      </a:cubicBezTo>
                      <a:cubicBezTo>
                        <a:pt x="1137523" y="541029"/>
                        <a:pt x="1094256" y="543114"/>
                        <a:pt x="1051497" y="542832"/>
                      </a:cubicBezTo>
                      <a:cubicBezTo>
                        <a:pt x="1008569" y="542550"/>
                        <a:pt x="964739" y="541874"/>
                        <a:pt x="922261" y="535283"/>
                      </a:cubicBezTo>
                      <a:cubicBezTo>
                        <a:pt x="878995" y="528579"/>
                        <a:pt x="836686" y="516805"/>
                        <a:pt x="794772" y="504242"/>
                      </a:cubicBezTo>
                      <a:cubicBezTo>
                        <a:pt x="753196" y="491735"/>
                        <a:pt x="712014" y="478890"/>
                        <a:pt x="672128" y="461651"/>
                      </a:cubicBezTo>
                      <a:cubicBezTo>
                        <a:pt x="632748" y="444581"/>
                        <a:pt x="594834" y="424582"/>
                        <a:pt x="557877" y="402780"/>
                      </a:cubicBezTo>
                      <a:cubicBezTo>
                        <a:pt x="487795" y="361485"/>
                        <a:pt x="418107" y="317824"/>
                        <a:pt x="354221" y="267347"/>
                      </a:cubicBezTo>
                      <a:cubicBezTo>
                        <a:pt x="322447" y="242221"/>
                        <a:pt x="292251" y="214954"/>
                        <a:pt x="263914" y="185997"/>
                      </a:cubicBezTo>
                      <a:cubicBezTo>
                        <a:pt x="241999" y="163632"/>
                        <a:pt x="222337" y="139125"/>
                        <a:pt x="201831" y="115408"/>
                      </a:cubicBezTo>
                      <a:cubicBezTo>
                        <a:pt x="161381" y="68648"/>
                        <a:pt x="111017" y="19805"/>
                        <a:pt x="49272" y="4256"/>
                      </a:cubicBezTo>
                      <a:cubicBezTo>
                        <a:pt x="34399" y="538"/>
                        <a:pt x="19583" y="-927"/>
                        <a:pt x="4315" y="594"/>
                      </a:cubicBezTo>
                      <a:cubicBezTo>
                        <a:pt x="259" y="988"/>
                        <a:pt x="-1262" y="5101"/>
                        <a:pt x="1161" y="8199"/>
                      </a:cubicBezTo>
                      <a:cubicBezTo>
                        <a:pt x="2738" y="10227"/>
                        <a:pt x="4428" y="11692"/>
                        <a:pt x="6513" y="13213"/>
                      </a:cubicBezTo>
                      <a:cubicBezTo>
                        <a:pt x="10287" y="15974"/>
                        <a:pt x="14850" y="9946"/>
                        <a:pt x="11470" y="6791"/>
                      </a:cubicBezTo>
                      <a:lnTo>
                        <a:pt x="11470" y="6791"/>
                      </a:lnTo>
                      <a:lnTo>
                        <a:pt x="11414" y="662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22"/>
                <p:cNvSpPr/>
                <p:nvPr/>
              </p:nvSpPr>
              <p:spPr>
                <a:xfrm rot="-5400000">
                  <a:off x="3907823" y="4168320"/>
                  <a:ext cx="1158959" cy="953245"/>
                </a:xfrm>
                <a:custGeom>
                  <a:rect b="b" l="l" r="r" t="t"/>
                  <a:pathLst>
                    <a:path extrusionOk="0" h="953245" w="1158959">
                      <a:moveTo>
                        <a:pt x="4420" y="46247"/>
                      </a:moveTo>
                      <a:cubicBezTo>
                        <a:pt x="21885" y="27036"/>
                        <a:pt x="44757" y="13629"/>
                        <a:pt x="70954" y="11769"/>
                      </a:cubicBezTo>
                      <a:cubicBezTo>
                        <a:pt x="97826" y="9910"/>
                        <a:pt x="124811" y="17628"/>
                        <a:pt x="149205" y="28276"/>
                      </a:cubicBezTo>
                      <a:cubicBezTo>
                        <a:pt x="174725" y="39374"/>
                        <a:pt x="198668" y="53965"/>
                        <a:pt x="221034" y="70472"/>
                      </a:cubicBezTo>
                      <a:cubicBezTo>
                        <a:pt x="245428" y="88443"/>
                        <a:pt x="267624" y="109175"/>
                        <a:pt x="291736" y="127541"/>
                      </a:cubicBezTo>
                      <a:cubicBezTo>
                        <a:pt x="354777" y="175539"/>
                        <a:pt x="420972" y="220327"/>
                        <a:pt x="488914" y="261114"/>
                      </a:cubicBezTo>
                      <a:cubicBezTo>
                        <a:pt x="523617" y="281959"/>
                        <a:pt x="559729" y="300325"/>
                        <a:pt x="595051" y="320099"/>
                      </a:cubicBezTo>
                      <a:cubicBezTo>
                        <a:pt x="629698" y="339478"/>
                        <a:pt x="662599" y="361788"/>
                        <a:pt x="697020" y="381618"/>
                      </a:cubicBezTo>
                      <a:cubicBezTo>
                        <a:pt x="730822" y="401054"/>
                        <a:pt x="765807" y="418631"/>
                        <a:pt x="803158" y="430180"/>
                      </a:cubicBezTo>
                      <a:cubicBezTo>
                        <a:pt x="842199" y="442236"/>
                        <a:pt x="882931" y="447870"/>
                        <a:pt x="923380" y="452884"/>
                      </a:cubicBezTo>
                      <a:cubicBezTo>
                        <a:pt x="965351" y="458123"/>
                        <a:pt x="1007096" y="464602"/>
                        <a:pt x="1049010" y="470404"/>
                      </a:cubicBezTo>
                      <a:cubicBezTo>
                        <a:pt x="1064221" y="472545"/>
                        <a:pt x="1078869" y="473841"/>
                        <a:pt x="1094249" y="473784"/>
                      </a:cubicBezTo>
                      <a:cubicBezTo>
                        <a:pt x="1107206" y="473728"/>
                        <a:pt x="1122135" y="473052"/>
                        <a:pt x="1134022" y="479080"/>
                      </a:cubicBezTo>
                      <a:cubicBezTo>
                        <a:pt x="1149796" y="487080"/>
                        <a:pt x="1149571" y="505445"/>
                        <a:pt x="1144782" y="520093"/>
                      </a:cubicBezTo>
                      <a:cubicBezTo>
                        <a:pt x="1138360" y="539529"/>
                        <a:pt x="1125515" y="556937"/>
                        <a:pt x="1112783" y="572655"/>
                      </a:cubicBezTo>
                      <a:cubicBezTo>
                        <a:pt x="1084164" y="607865"/>
                        <a:pt x="1050250" y="638456"/>
                        <a:pt x="1016561" y="668652"/>
                      </a:cubicBezTo>
                      <a:cubicBezTo>
                        <a:pt x="970872" y="709496"/>
                        <a:pt x="927155" y="754171"/>
                        <a:pt x="889578" y="802676"/>
                      </a:cubicBezTo>
                      <a:cubicBezTo>
                        <a:pt x="871663" y="825775"/>
                        <a:pt x="854593" y="849548"/>
                        <a:pt x="835777" y="871970"/>
                      </a:cubicBezTo>
                      <a:cubicBezTo>
                        <a:pt x="825862" y="883801"/>
                        <a:pt x="815721" y="895463"/>
                        <a:pt x="804736" y="906336"/>
                      </a:cubicBezTo>
                      <a:cubicBezTo>
                        <a:pt x="794708" y="916251"/>
                        <a:pt x="783778" y="926504"/>
                        <a:pt x="771835" y="934109"/>
                      </a:cubicBezTo>
                      <a:cubicBezTo>
                        <a:pt x="761807" y="940475"/>
                        <a:pt x="749977" y="946503"/>
                        <a:pt x="738090" y="948475"/>
                      </a:cubicBezTo>
                      <a:cubicBezTo>
                        <a:pt x="734991" y="948982"/>
                        <a:pt x="736287" y="953714"/>
                        <a:pt x="739385" y="953207"/>
                      </a:cubicBezTo>
                      <a:cubicBezTo>
                        <a:pt x="766427" y="948757"/>
                        <a:pt x="789525" y="933941"/>
                        <a:pt x="809581" y="915687"/>
                      </a:cubicBezTo>
                      <a:cubicBezTo>
                        <a:pt x="832848" y="894561"/>
                        <a:pt x="852340" y="869886"/>
                        <a:pt x="871325" y="844929"/>
                      </a:cubicBezTo>
                      <a:cubicBezTo>
                        <a:pt x="890198" y="820197"/>
                        <a:pt x="908845" y="795522"/>
                        <a:pt x="929521" y="772199"/>
                      </a:cubicBezTo>
                      <a:cubicBezTo>
                        <a:pt x="954985" y="743467"/>
                        <a:pt x="981914" y="715749"/>
                        <a:pt x="1010026" y="689553"/>
                      </a:cubicBezTo>
                      <a:cubicBezTo>
                        <a:pt x="1040616" y="660990"/>
                        <a:pt x="1072446" y="634005"/>
                        <a:pt x="1100896" y="603246"/>
                      </a:cubicBezTo>
                      <a:cubicBezTo>
                        <a:pt x="1116896" y="585950"/>
                        <a:pt x="1132445" y="567585"/>
                        <a:pt x="1144332" y="547134"/>
                      </a:cubicBezTo>
                      <a:cubicBezTo>
                        <a:pt x="1153289" y="531755"/>
                        <a:pt x="1161458" y="513389"/>
                        <a:pt x="1158247" y="495192"/>
                      </a:cubicBezTo>
                      <a:cubicBezTo>
                        <a:pt x="1156726" y="486460"/>
                        <a:pt x="1152050" y="478235"/>
                        <a:pt x="1145008" y="472827"/>
                      </a:cubicBezTo>
                      <a:cubicBezTo>
                        <a:pt x="1134304" y="464602"/>
                        <a:pt x="1119882" y="463137"/>
                        <a:pt x="1106868" y="462686"/>
                      </a:cubicBezTo>
                      <a:cubicBezTo>
                        <a:pt x="1092840" y="462179"/>
                        <a:pt x="1078925" y="463081"/>
                        <a:pt x="1064954" y="461334"/>
                      </a:cubicBezTo>
                      <a:cubicBezTo>
                        <a:pt x="1043208" y="458574"/>
                        <a:pt x="1021631" y="455081"/>
                        <a:pt x="999941" y="451757"/>
                      </a:cubicBezTo>
                      <a:cubicBezTo>
                        <a:pt x="958027" y="445391"/>
                        <a:pt x="915775" y="441560"/>
                        <a:pt x="873973" y="434687"/>
                      </a:cubicBezTo>
                      <a:cubicBezTo>
                        <a:pt x="832791" y="427983"/>
                        <a:pt x="793243" y="417054"/>
                        <a:pt x="755216" y="399871"/>
                      </a:cubicBezTo>
                      <a:cubicBezTo>
                        <a:pt x="718428" y="383252"/>
                        <a:pt x="683838" y="362351"/>
                        <a:pt x="649754" y="340887"/>
                      </a:cubicBezTo>
                      <a:cubicBezTo>
                        <a:pt x="614657" y="318803"/>
                        <a:pt x="578094" y="299367"/>
                        <a:pt x="541645" y="279649"/>
                      </a:cubicBezTo>
                      <a:cubicBezTo>
                        <a:pt x="505308" y="259988"/>
                        <a:pt x="470323" y="238298"/>
                        <a:pt x="435225" y="216440"/>
                      </a:cubicBezTo>
                      <a:cubicBezTo>
                        <a:pt x="400803" y="195032"/>
                        <a:pt x="366495" y="173568"/>
                        <a:pt x="333650" y="149737"/>
                      </a:cubicBezTo>
                      <a:cubicBezTo>
                        <a:pt x="317144" y="137794"/>
                        <a:pt x="301032" y="125287"/>
                        <a:pt x="285652" y="111935"/>
                      </a:cubicBezTo>
                      <a:cubicBezTo>
                        <a:pt x="273145" y="101119"/>
                        <a:pt x="261596" y="89288"/>
                        <a:pt x="249089" y="78472"/>
                      </a:cubicBezTo>
                      <a:cubicBezTo>
                        <a:pt x="228527" y="60669"/>
                        <a:pt x="205767" y="45064"/>
                        <a:pt x="181936" y="31938"/>
                      </a:cubicBezTo>
                      <a:cubicBezTo>
                        <a:pt x="137712" y="7544"/>
                        <a:pt x="74785" y="-15892"/>
                        <a:pt x="27518" y="14192"/>
                      </a:cubicBezTo>
                      <a:cubicBezTo>
                        <a:pt x="15969" y="21516"/>
                        <a:pt x="7350" y="31318"/>
                        <a:pt x="364" y="43036"/>
                      </a:cubicBezTo>
                      <a:cubicBezTo>
                        <a:pt x="-1157" y="45571"/>
                        <a:pt x="2449" y="48501"/>
                        <a:pt x="4533" y="46247"/>
                      </a:cubicBezTo>
                      <a:lnTo>
                        <a:pt x="4533" y="46247"/>
                      </a:lnTo>
                      <a:lnTo>
                        <a:pt x="4420" y="4624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22"/>
                <p:cNvSpPr/>
                <p:nvPr/>
              </p:nvSpPr>
              <p:spPr>
                <a:xfrm rot="-5400000">
                  <a:off x="4088120" y="4276295"/>
                  <a:ext cx="950063" cy="857292"/>
                </a:xfrm>
                <a:custGeom>
                  <a:rect b="b" l="l" r="r" t="t"/>
                  <a:pathLst>
                    <a:path extrusionOk="0" h="857292" w="950063">
                      <a:moveTo>
                        <a:pt x="2788" y="26224"/>
                      </a:moveTo>
                      <a:cubicBezTo>
                        <a:pt x="9887" y="25548"/>
                        <a:pt x="17042" y="24815"/>
                        <a:pt x="23971" y="23182"/>
                      </a:cubicBezTo>
                      <a:cubicBezTo>
                        <a:pt x="31013" y="21492"/>
                        <a:pt x="37999" y="19689"/>
                        <a:pt x="45041" y="17999"/>
                      </a:cubicBezTo>
                      <a:cubicBezTo>
                        <a:pt x="59350" y="14619"/>
                        <a:pt x="73829" y="11520"/>
                        <a:pt x="88532" y="11013"/>
                      </a:cubicBezTo>
                      <a:cubicBezTo>
                        <a:pt x="118954" y="9999"/>
                        <a:pt x="148024" y="20703"/>
                        <a:pt x="174558" y="34674"/>
                      </a:cubicBezTo>
                      <a:cubicBezTo>
                        <a:pt x="201825" y="49040"/>
                        <a:pt x="227289" y="66617"/>
                        <a:pt x="253880" y="82222"/>
                      </a:cubicBezTo>
                      <a:cubicBezTo>
                        <a:pt x="282273" y="98898"/>
                        <a:pt x="311343" y="114503"/>
                        <a:pt x="340694" y="129488"/>
                      </a:cubicBezTo>
                      <a:cubicBezTo>
                        <a:pt x="370046" y="144474"/>
                        <a:pt x="399735" y="158840"/>
                        <a:pt x="429424" y="173206"/>
                      </a:cubicBezTo>
                      <a:cubicBezTo>
                        <a:pt x="458776" y="187402"/>
                        <a:pt x="488465" y="201092"/>
                        <a:pt x="517253" y="216416"/>
                      </a:cubicBezTo>
                      <a:cubicBezTo>
                        <a:pt x="570660" y="244753"/>
                        <a:pt x="619222" y="281146"/>
                        <a:pt x="670544" y="312976"/>
                      </a:cubicBezTo>
                      <a:cubicBezTo>
                        <a:pt x="696515" y="329089"/>
                        <a:pt x="723219" y="344018"/>
                        <a:pt x="751331" y="356074"/>
                      </a:cubicBezTo>
                      <a:cubicBezTo>
                        <a:pt x="781696" y="369087"/>
                        <a:pt x="813357" y="378721"/>
                        <a:pt x="844624" y="389368"/>
                      </a:cubicBezTo>
                      <a:cubicBezTo>
                        <a:pt x="858877" y="394213"/>
                        <a:pt x="872905" y="399622"/>
                        <a:pt x="886989" y="405030"/>
                      </a:cubicBezTo>
                      <a:cubicBezTo>
                        <a:pt x="896735" y="408748"/>
                        <a:pt x="906537" y="412241"/>
                        <a:pt x="915833" y="417030"/>
                      </a:cubicBezTo>
                      <a:cubicBezTo>
                        <a:pt x="923157" y="420804"/>
                        <a:pt x="930818" y="425480"/>
                        <a:pt x="935213" y="432748"/>
                      </a:cubicBezTo>
                      <a:cubicBezTo>
                        <a:pt x="940001" y="440578"/>
                        <a:pt x="939382" y="449761"/>
                        <a:pt x="936846" y="458268"/>
                      </a:cubicBezTo>
                      <a:cubicBezTo>
                        <a:pt x="932903" y="471789"/>
                        <a:pt x="924959" y="484239"/>
                        <a:pt x="916847" y="495675"/>
                      </a:cubicBezTo>
                      <a:cubicBezTo>
                        <a:pt x="908171" y="507844"/>
                        <a:pt x="898256" y="519111"/>
                        <a:pt x="888172" y="530153"/>
                      </a:cubicBezTo>
                      <a:cubicBezTo>
                        <a:pt x="878088" y="541139"/>
                        <a:pt x="867778" y="551955"/>
                        <a:pt x="858032" y="563223"/>
                      </a:cubicBezTo>
                      <a:cubicBezTo>
                        <a:pt x="847328" y="575560"/>
                        <a:pt x="837187" y="588292"/>
                        <a:pt x="826878" y="600912"/>
                      </a:cubicBezTo>
                      <a:cubicBezTo>
                        <a:pt x="806709" y="625587"/>
                        <a:pt x="785527" y="648967"/>
                        <a:pt x="761584" y="670037"/>
                      </a:cubicBezTo>
                      <a:cubicBezTo>
                        <a:pt x="738204" y="690599"/>
                        <a:pt x="713360" y="709416"/>
                        <a:pt x="688572" y="728232"/>
                      </a:cubicBezTo>
                      <a:cubicBezTo>
                        <a:pt x="671164" y="741415"/>
                        <a:pt x="652798" y="754034"/>
                        <a:pt x="636968" y="769189"/>
                      </a:cubicBezTo>
                      <a:cubicBezTo>
                        <a:pt x="625869" y="779780"/>
                        <a:pt x="615109" y="790709"/>
                        <a:pt x="603898" y="801132"/>
                      </a:cubicBezTo>
                      <a:cubicBezTo>
                        <a:pt x="590828" y="813244"/>
                        <a:pt x="577251" y="824736"/>
                        <a:pt x="562773" y="835102"/>
                      </a:cubicBezTo>
                      <a:cubicBezTo>
                        <a:pt x="553308" y="841863"/>
                        <a:pt x="539956" y="851158"/>
                        <a:pt x="527619" y="849412"/>
                      </a:cubicBezTo>
                      <a:cubicBezTo>
                        <a:pt x="522605" y="848736"/>
                        <a:pt x="517872" y="845581"/>
                        <a:pt x="515450" y="841130"/>
                      </a:cubicBezTo>
                      <a:cubicBezTo>
                        <a:pt x="514098" y="838595"/>
                        <a:pt x="510267" y="840849"/>
                        <a:pt x="511619" y="843384"/>
                      </a:cubicBezTo>
                      <a:cubicBezTo>
                        <a:pt x="514436" y="848567"/>
                        <a:pt x="517478" y="852961"/>
                        <a:pt x="523055" y="855440"/>
                      </a:cubicBezTo>
                      <a:cubicBezTo>
                        <a:pt x="528689" y="857918"/>
                        <a:pt x="535111" y="857580"/>
                        <a:pt x="541027" y="856341"/>
                      </a:cubicBezTo>
                      <a:cubicBezTo>
                        <a:pt x="556688" y="853074"/>
                        <a:pt x="571336" y="842989"/>
                        <a:pt x="583673" y="833356"/>
                      </a:cubicBezTo>
                      <a:cubicBezTo>
                        <a:pt x="598208" y="822032"/>
                        <a:pt x="611729" y="809413"/>
                        <a:pt x="624968" y="796568"/>
                      </a:cubicBezTo>
                      <a:cubicBezTo>
                        <a:pt x="634038" y="787780"/>
                        <a:pt x="642714" y="778315"/>
                        <a:pt x="652460" y="770203"/>
                      </a:cubicBezTo>
                      <a:cubicBezTo>
                        <a:pt x="701135" y="729922"/>
                        <a:pt x="754654" y="695782"/>
                        <a:pt x="798822" y="650150"/>
                      </a:cubicBezTo>
                      <a:cubicBezTo>
                        <a:pt x="822033" y="626094"/>
                        <a:pt x="841976" y="599165"/>
                        <a:pt x="863722" y="573814"/>
                      </a:cubicBezTo>
                      <a:cubicBezTo>
                        <a:pt x="883665" y="550547"/>
                        <a:pt x="905974" y="529252"/>
                        <a:pt x="924283" y="504576"/>
                      </a:cubicBezTo>
                      <a:cubicBezTo>
                        <a:pt x="933128" y="492633"/>
                        <a:pt x="941184" y="479732"/>
                        <a:pt x="946255" y="465704"/>
                      </a:cubicBezTo>
                      <a:cubicBezTo>
                        <a:pt x="949860" y="455845"/>
                        <a:pt x="951663" y="444522"/>
                        <a:pt x="948226" y="434381"/>
                      </a:cubicBezTo>
                      <a:cubicBezTo>
                        <a:pt x="941804" y="415340"/>
                        <a:pt x="921298" y="406607"/>
                        <a:pt x="904115" y="399734"/>
                      </a:cubicBezTo>
                      <a:cubicBezTo>
                        <a:pt x="876341" y="388636"/>
                        <a:pt x="848229" y="378777"/>
                        <a:pt x="819892" y="369369"/>
                      </a:cubicBezTo>
                      <a:cubicBezTo>
                        <a:pt x="788062" y="358834"/>
                        <a:pt x="756683" y="347510"/>
                        <a:pt x="726768" y="332187"/>
                      </a:cubicBezTo>
                      <a:cubicBezTo>
                        <a:pt x="671502" y="303850"/>
                        <a:pt x="621644" y="266442"/>
                        <a:pt x="569082" y="233598"/>
                      </a:cubicBezTo>
                      <a:cubicBezTo>
                        <a:pt x="513309" y="198782"/>
                        <a:pt x="452748" y="172417"/>
                        <a:pt x="393763" y="143516"/>
                      </a:cubicBezTo>
                      <a:cubicBezTo>
                        <a:pt x="363116" y="128474"/>
                        <a:pt x="332638" y="113151"/>
                        <a:pt x="302611" y="96926"/>
                      </a:cubicBezTo>
                      <a:cubicBezTo>
                        <a:pt x="273429" y="81095"/>
                        <a:pt x="245035" y="64082"/>
                        <a:pt x="216867" y="46505"/>
                      </a:cubicBezTo>
                      <a:cubicBezTo>
                        <a:pt x="191065" y="30449"/>
                        <a:pt x="164361" y="14675"/>
                        <a:pt x="134897" y="6168"/>
                      </a:cubicBezTo>
                      <a:cubicBezTo>
                        <a:pt x="119912" y="1830"/>
                        <a:pt x="104194" y="-480"/>
                        <a:pt x="88532" y="84"/>
                      </a:cubicBezTo>
                      <a:cubicBezTo>
                        <a:pt x="73322" y="647"/>
                        <a:pt x="58449" y="3746"/>
                        <a:pt x="43858" y="7971"/>
                      </a:cubicBezTo>
                      <a:cubicBezTo>
                        <a:pt x="29830" y="12027"/>
                        <a:pt x="15971" y="16590"/>
                        <a:pt x="2000" y="20647"/>
                      </a:cubicBezTo>
                      <a:cubicBezTo>
                        <a:pt x="-986" y="21492"/>
                        <a:pt x="-535" y="26562"/>
                        <a:pt x="2732" y="26280"/>
                      </a:cubicBezTo>
                      <a:lnTo>
                        <a:pt x="2732" y="26280"/>
                      </a:lnTo>
                      <a:lnTo>
                        <a:pt x="2788" y="2622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22"/>
                <p:cNvSpPr/>
                <p:nvPr/>
              </p:nvSpPr>
              <p:spPr>
                <a:xfrm rot="-5400000">
                  <a:off x="4153656" y="4398149"/>
                  <a:ext cx="865859" cy="799387"/>
                </a:xfrm>
                <a:custGeom>
                  <a:rect b="b" l="l" r="r" t="t"/>
                  <a:pathLst>
                    <a:path extrusionOk="0" h="799387" w="865859">
                      <a:moveTo>
                        <a:pt x="1609" y="26861"/>
                      </a:moveTo>
                      <a:cubicBezTo>
                        <a:pt x="27862" y="19876"/>
                        <a:pt x="54959" y="13904"/>
                        <a:pt x="82114" y="11650"/>
                      </a:cubicBezTo>
                      <a:cubicBezTo>
                        <a:pt x="108366" y="9453"/>
                        <a:pt x="134676" y="12101"/>
                        <a:pt x="159858" y="19932"/>
                      </a:cubicBezTo>
                      <a:cubicBezTo>
                        <a:pt x="188082" y="28720"/>
                        <a:pt x="214279" y="43368"/>
                        <a:pt x="240757" y="56382"/>
                      </a:cubicBezTo>
                      <a:cubicBezTo>
                        <a:pt x="267911" y="69733"/>
                        <a:pt x="294953" y="83254"/>
                        <a:pt x="321825" y="97113"/>
                      </a:cubicBezTo>
                      <a:cubicBezTo>
                        <a:pt x="375063" y="124605"/>
                        <a:pt x="426667" y="154632"/>
                        <a:pt x="478271" y="185054"/>
                      </a:cubicBezTo>
                      <a:cubicBezTo>
                        <a:pt x="529988" y="215532"/>
                        <a:pt x="581987" y="245616"/>
                        <a:pt x="635450" y="272882"/>
                      </a:cubicBezTo>
                      <a:cubicBezTo>
                        <a:pt x="672125" y="291586"/>
                        <a:pt x="710208" y="307530"/>
                        <a:pt x="746489" y="326965"/>
                      </a:cubicBezTo>
                      <a:cubicBezTo>
                        <a:pt x="779953" y="344937"/>
                        <a:pt x="814825" y="366683"/>
                        <a:pt x="836515" y="398738"/>
                      </a:cubicBezTo>
                      <a:cubicBezTo>
                        <a:pt x="846486" y="413442"/>
                        <a:pt x="853247" y="430286"/>
                        <a:pt x="854542" y="448145"/>
                      </a:cubicBezTo>
                      <a:cubicBezTo>
                        <a:pt x="856120" y="469440"/>
                        <a:pt x="849472" y="490003"/>
                        <a:pt x="838825" y="508256"/>
                      </a:cubicBezTo>
                      <a:cubicBezTo>
                        <a:pt x="816515" y="546565"/>
                        <a:pt x="780798" y="575240"/>
                        <a:pt x="747841" y="603916"/>
                      </a:cubicBezTo>
                      <a:cubicBezTo>
                        <a:pt x="703392" y="642619"/>
                        <a:pt x="660294" y="682843"/>
                        <a:pt x="614211" y="719687"/>
                      </a:cubicBezTo>
                      <a:cubicBezTo>
                        <a:pt x="605930" y="726335"/>
                        <a:pt x="597254" y="732588"/>
                        <a:pt x="589311" y="739686"/>
                      </a:cubicBezTo>
                      <a:cubicBezTo>
                        <a:pt x="582832" y="745489"/>
                        <a:pt x="576578" y="751461"/>
                        <a:pt x="570100" y="757263"/>
                      </a:cubicBezTo>
                      <a:cubicBezTo>
                        <a:pt x="563001" y="763629"/>
                        <a:pt x="555790" y="769826"/>
                        <a:pt x="548016" y="775347"/>
                      </a:cubicBezTo>
                      <a:cubicBezTo>
                        <a:pt x="541087" y="780249"/>
                        <a:pt x="533706" y="785263"/>
                        <a:pt x="525594" y="788023"/>
                      </a:cubicBezTo>
                      <a:cubicBezTo>
                        <a:pt x="519904" y="789938"/>
                        <a:pt x="512017" y="791741"/>
                        <a:pt x="506327" y="788586"/>
                      </a:cubicBezTo>
                      <a:cubicBezTo>
                        <a:pt x="502271" y="786333"/>
                        <a:pt x="498609" y="792530"/>
                        <a:pt x="502665" y="794839"/>
                      </a:cubicBezTo>
                      <a:cubicBezTo>
                        <a:pt x="509707" y="798783"/>
                        <a:pt x="516524" y="800361"/>
                        <a:pt x="524636" y="798783"/>
                      </a:cubicBezTo>
                      <a:cubicBezTo>
                        <a:pt x="533312" y="797093"/>
                        <a:pt x="541594" y="792868"/>
                        <a:pt x="548974" y="788192"/>
                      </a:cubicBezTo>
                      <a:cubicBezTo>
                        <a:pt x="565199" y="777939"/>
                        <a:pt x="579114" y="764192"/>
                        <a:pt x="593254" y="751235"/>
                      </a:cubicBezTo>
                      <a:cubicBezTo>
                        <a:pt x="600240" y="744869"/>
                        <a:pt x="607620" y="739123"/>
                        <a:pt x="615000" y="733264"/>
                      </a:cubicBezTo>
                      <a:cubicBezTo>
                        <a:pt x="627056" y="723743"/>
                        <a:pt x="638943" y="713997"/>
                        <a:pt x="650717" y="704138"/>
                      </a:cubicBezTo>
                      <a:cubicBezTo>
                        <a:pt x="674548" y="684082"/>
                        <a:pt x="697758" y="663350"/>
                        <a:pt x="721025" y="642619"/>
                      </a:cubicBezTo>
                      <a:cubicBezTo>
                        <a:pt x="739841" y="625830"/>
                        <a:pt x="758883" y="609324"/>
                        <a:pt x="777756" y="592648"/>
                      </a:cubicBezTo>
                      <a:cubicBezTo>
                        <a:pt x="795333" y="577156"/>
                        <a:pt x="812572" y="561100"/>
                        <a:pt x="827614" y="543072"/>
                      </a:cubicBezTo>
                      <a:cubicBezTo>
                        <a:pt x="841979" y="525833"/>
                        <a:pt x="854655" y="506679"/>
                        <a:pt x="861303" y="485045"/>
                      </a:cubicBezTo>
                      <a:cubicBezTo>
                        <a:pt x="867443" y="465046"/>
                        <a:pt x="867387" y="443526"/>
                        <a:pt x="861077" y="423582"/>
                      </a:cubicBezTo>
                      <a:cubicBezTo>
                        <a:pt x="849191" y="385950"/>
                        <a:pt x="818093" y="358345"/>
                        <a:pt x="786150" y="337331"/>
                      </a:cubicBezTo>
                      <a:cubicBezTo>
                        <a:pt x="752630" y="315304"/>
                        <a:pt x="715842" y="299079"/>
                        <a:pt x="679618" y="282065"/>
                      </a:cubicBezTo>
                      <a:cubicBezTo>
                        <a:pt x="627112" y="257390"/>
                        <a:pt x="576297" y="229053"/>
                        <a:pt x="526045" y="199983"/>
                      </a:cubicBezTo>
                      <a:cubicBezTo>
                        <a:pt x="472694" y="169054"/>
                        <a:pt x="420189" y="136774"/>
                        <a:pt x="365824" y="107591"/>
                      </a:cubicBezTo>
                      <a:cubicBezTo>
                        <a:pt x="311459" y="78409"/>
                        <a:pt x="256081" y="51142"/>
                        <a:pt x="200645" y="24214"/>
                      </a:cubicBezTo>
                      <a:cubicBezTo>
                        <a:pt x="174843" y="11707"/>
                        <a:pt x="147577" y="3031"/>
                        <a:pt x="118901" y="665"/>
                      </a:cubicBezTo>
                      <a:cubicBezTo>
                        <a:pt x="92592" y="-1532"/>
                        <a:pt x="65382" y="1792"/>
                        <a:pt x="40143" y="9510"/>
                      </a:cubicBezTo>
                      <a:cubicBezTo>
                        <a:pt x="26622" y="13622"/>
                        <a:pt x="13609" y="18918"/>
                        <a:pt x="651" y="24439"/>
                      </a:cubicBezTo>
                      <a:cubicBezTo>
                        <a:pt x="-701" y="25002"/>
                        <a:pt x="257" y="27199"/>
                        <a:pt x="1665" y="26805"/>
                      </a:cubicBezTo>
                      <a:lnTo>
                        <a:pt x="1665" y="26805"/>
                      </a:lnTo>
                      <a:lnTo>
                        <a:pt x="1609" y="2686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22"/>
                <p:cNvSpPr/>
                <p:nvPr/>
              </p:nvSpPr>
              <p:spPr>
                <a:xfrm rot="-5400000">
                  <a:off x="4285776" y="4502113"/>
                  <a:ext cx="705975" cy="681493"/>
                </a:xfrm>
                <a:custGeom>
                  <a:rect b="b" l="l" r="r" t="t"/>
                  <a:pathLst>
                    <a:path extrusionOk="0" h="681493" w="705975">
                      <a:moveTo>
                        <a:pt x="612" y="31563"/>
                      </a:moveTo>
                      <a:cubicBezTo>
                        <a:pt x="8049" y="37478"/>
                        <a:pt x="17626" y="35788"/>
                        <a:pt x="26020" y="33027"/>
                      </a:cubicBezTo>
                      <a:cubicBezTo>
                        <a:pt x="36048" y="29760"/>
                        <a:pt x="44949" y="23845"/>
                        <a:pt x="54752" y="20126"/>
                      </a:cubicBezTo>
                      <a:cubicBezTo>
                        <a:pt x="81737" y="9929"/>
                        <a:pt x="110975" y="9422"/>
                        <a:pt x="139200" y="13591"/>
                      </a:cubicBezTo>
                      <a:cubicBezTo>
                        <a:pt x="196438" y="22042"/>
                        <a:pt x="250859" y="44520"/>
                        <a:pt x="301392" y="72012"/>
                      </a:cubicBezTo>
                      <a:cubicBezTo>
                        <a:pt x="327082" y="85984"/>
                        <a:pt x="351532" y="101871"/>
                        <a:pt x="376376" y="117250"/>
                      </a:cubicBezTo>
                      <a:cubicBezTo>
                        <a:pt x="402911" y="133644"/>
                        <a:pt x="429783" y="149588"/>
                        <a:pt x="456881" y="165080"/>
                      </a:cubicBezTo>
                      <a:cubicBezTo>
                        <a:pt x="483753" y="180404"/>
                        <a:pt x="510851" y="195220"/>
                        <a:pt x="538231" y="209586"/>
                      </a:cubicBezTo>
                      <a:cubicBezTo>
                        <a:pt x="555582" y="218656"/>
                        <a:pt x="573385" y="226825"/>
                        <a:pt x="591074" y="235275"/>
                      </a:cubicBezTo>
                      <a:cubicBezTo>
                        <a:pt x="623750" y="250880"/>
                        <a:pt x="660425" y="268739"/>
                        <a:pt x="680875" y="300062"/>
                      </a:cubicBezTo>
                      <a:cubicBezTo>
                        <a:pt x="704592" y="336343"/>
                        <a:pt x="694846" y="383947"/>
                        <a:pt x="674621" y="419608"/>
                      </a:cubicBezTo>
                      <a:cubicBezTo>
                        <a:pt x="652425" y="458762"/>
                        <a:pt x="617609" y="487606"/>
                        <a:pt x="585610" y="518309"/>
                      </a:cubicBezTo>
                      <a:cubicBezTo>
                        <a:pt x="567695" y="535492"/>
                        <a:pt x="550625" y="553520"/>
                        <a:pt x="532823" y="570871"/>
                      </a:cubicBezTo>
                      <a:cubicBezTo>
                        <a:pt x="508372" y="594702"/>
                        <a:pt x="483359" y="618194"/>
                        <a:pt x="456430" y="639264"/>
                      </a:cubicBezTo>
                      <a:cubicBezTo>
                        <a:pt x="445276" y="647996"/>
                        <a:pt x="433501" y="656503"/>
                        <a:pt x="421107" y="663657"/>
                      </a:cubicBezTo>
                      <a:cubicBezTo>
                        <a:pt x="418572" y="665122"/>
                        <a:pt x="415924" y="666530"/>
                        <a:pt x="413277" y="667826"/>
                      </a:cubicBezTo>
                      <a:cubicBezTo>
                        <a:pt x="412150" y="668390"/>
                        <a:pt x="410967" y="668953"/>
                        <a:pt x="409784" y="669460"/>
                      </a:cubicBezTo>
                      <a:cubicBezTo>
                        <a:pt x="409671" y="669460"/>
                        <a:pt x="408488" y="670023"/>
                        <a:pt x="408826" y="669911"/>
                      </a:cubicBezTo>
                      <a:cubicBezTo>
                        <a:pt x="408150" y="670192"/>
                        <a:pt x="407418" y="670474"/>
                        <a:pt x="406742" y="670756"/>
                      </a:cubicBezTo>
                      <a:cubicBezTo>
                        <a:pt x="404601" y="671601"/>
                        <a:pt x="402404" y="672390"/>
                        <a:pt x="400094" y="672897"/>
                      </a:cubicBezTo>
                      <a:cubicBezTo>
                        <a:pt x="397615" y="673516"/>
                        <a:pt x="397277" y="673573"/>
                        <a:pt x="394855" y="673685"/>
                      </a:cubicBezTo>
                      <a:cubicBezTo>
                        <a:pt x="394010" y="673685"/>
                        <a:pt x="393164" y="673685"/>
                        <a:pt x="392263" y="673685"/>
                      </a:cubicBezTo>
                      <a:cubicBezTo>
                        <a:pt x="391193" y="673629"/>
                        <a:pt x="391700" y="673685"/>
                        <a:pt x="390460" y="673404"/>
                      </a:cubicBezTo>
                      <a:cubicBezTo>
                        <a:pt x="389672" y="673235"/>
                        <a:pt x="388939" y="673009"/>
                        <a:pt x="388207" y="672728"/>
                      </a:cubicBezTo>
                      <a:cubicBezTo>
                        <a:pt x="388263" y="672728"/>
                        <a:pt x="386573" y="671826"/>
                        <a:pt x="386686" y="671939"/>
                      </a:cubicBezTo>
                      <a:cubicBezTo>
                        <a:pt x="383869" y="669629"/>
                        <a:pt x="379869" y="673629"/>
                        <a:pt x="382686" y="675939"/>
                      </a:cubicBezTo>
                      <a:cubicBezTo>
                        <a:pt x="383024" y="676221"/>
                        <a:pt x="384432" y="677403"/>
                        <a:pt x="383644" y="676615"/>
                      </a:cubicBezTo>
                      <a:cubicBezTo>
                        <a:pt x="382686" y="675713"/>
                        <a:pt x="384658" y="677573"/>
                        <a:pt x="384714" y="677629"/>
                      </a:cubicBezTo>
                      <a:cubicBezTo>
                        <a:pt x="385390" y="678192"/>
                        <a:pt x="386179" y="678643"/>
                        <a:pt x="386967" y="679037"/>
                      </a:cubicBezTo>
                      <a:cubicBezTo>
                        <a:pt x="388714" y="679939"/>
                        <a:pt x="390629" y="680615"/>
                        <a:pt x="392545" y="680953"/>
                      </a:cubicBezTo>
                      <a:cubicBezTo>
                        <a:pt x="397446" y="681911"/>
                        <a:pt x="401164" y="681516"/>
                        <a:pt x="406516" y="680389"/>
                      </a:cubicBezTo>
                      <a:cubicBezTo>
                        <a:pt x="418516" y="677854"/>
                        <a:pt x="429783" y="671207"/>
                        <a:pt x="440036" y="664671"/>
                      </a:cubicBezTo>
                      <a:cubicBezTo>
                        <a:pt x="468486" y="646475"/>
                        <a:pt x="493950" y="623039"/>
                        <a:pt x="518513" y="599997"/>
                      </a:cubicBezTo>
                      <a:cubicBezTo>
                        <a:pt x="540484" y="579378"/>
                        <a:pt x="561667" y="557970"/>
                        <a:pt x="582906" y="536619"/>
                      </a:cubicBezTo>
                      <a:cubicBezTo>
                        <a:pt x="609158" y="510253"/>
                        <a:pt x="638115" y="486648"/>
                        <a:pt x="661664" y="457691"/>
                      </a:cubicBezTo>
                      <a:cubicBezTo>
                        <a:pt x="676931" y="438932"/>
                        <a:pt x="689888" y="418312"/>
                        <a:pt x="697719" y="395327"/>
                      </a:cubicBezTo>
                      <a:cubicBezTo>
                        <a:pt x="705099" y="373581"/>
                        <a:pt x="708536" y="349018"/>
                        <a:pt x="703804" y="326258"/>
                      </a:cubicBezTo>
                      <a:cubicBezTo>
                        <a:pt x="695747" y="287612"/>
                        <a:pt x="663410" y="261584"/>
                        <a:pt x="630792" y="243050"/>
                      </a:cubicBezTo>
                      <a:cubicBezTo>
                        <a:pt x="613553" y="233247"/>
                        <a:pt x="595525" y="224966"/>
                        <a:pt x="577554" y="216515"/>
                      </a:cubicBezTo>
                      <a:cubicBezTo>
                        <a:pt x="555526" y="206149"/>
                        <a:pt x="534062" y="194826"/>
                        <a:pt x="512654" y="183277"/>
                      </a:cubicBezTo>
                      <a:cubicBezTo>
                        <a:pt x="457163" y="153249"/>
                        <a:pt x="403249" y="120856"/>
                        <a:pt x="349785" y="87392"/>
                      </a:cubicBezTo>
                      <a:cubicBezTo>
                        <a:pt x="299984" y="56238"/>
                        <a:pt x="246577" y="29197"/>
                        <a:pt x="189846" y="13141"/>
                      </a:cubicBezTo>
                      <a:cubicBezTo>
                        <a:pt x="161847" y="5197"/>
                        <a:pt x="132270" y="-718"/>
                        <a:pt x="103088" y="71"/>
                      </a:cubicBezTo>
                      <a:cubicBezTo>
                        <a:pt x="88610" y="465"/>
                        <a:pt x="74019" y="2662"/>
                        <a:pt x="60273" y="7338"/>
                      </a:cubicBezTo>
                      <a:cubicBezTo>
                        <a:pt x="49287" y="11056"/>
                        <a:pt x="39935" y="17141"/>
                        <a:pt x="29964" y="22943"/>
                      </a:cubicBezTo>
                      <a:cubicBezTo>
                        <a:pt x="22245" y="27506"/>
                        <a:pt x="11429" y="34154"/>
                        <a:pt x="2528" y="28971"/>
                      </a:cubicBezTo>
                      <a:cubicBezTo>
                        <a:pt x="950" y="28070"/>
                        <a:pt x="-965" y="30380"/>
                        <a:pt x="556" y="31563"/>
                      </a:cubicBezTo>
                      <a:lnTo>
                        <a:pt x="556" y="31563"/>
                      </a:lnTo>
                      <a:lnTo>
                        <a:pt x="612" y="315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22"/>
                <p:cNvSpPr/>
                <p:nvPr/>
              </p:nvSpPr>
              <p:spPr>
                <a:xfrm rot="-5400000">
                  <a:off x="4310061" y="4645635"/>
                  <a:ext cx="673106" cy="547968"/>
                </a:xfrm>
                <a:custGeom>
                  <a:rect b="b" l="l" r="r" t="t"/>
                  <a:pathLst>
                    <a:path extrusionOk="0" h="547968" w="673106">
                      <a:moveTo>
                        <a:pt x="1845" y="94274"/>
                      </a:moveTo>
                      <a:cubicBezTo>
                        <a:pt x="15478" y="94556"/>
                        <a:pt x="26689" y="85035"/>
                        <a:pt x="35196" y="75345"/>
                      </a:cubicBezTo>
                      <a:cubicBezTo>
                        <a:pt x="40097" y="69768"/>
                        <a:pt x="44886" y="64021"/>
                        <a:pt x="49506" y="58163"/>
                      </a:cubicBezTo>
                      <a:cubicBezTo>
                        <a:pt x="53562" y="52980"/>
                        <a:pt x="57787" y="47909"/>
                        <a:pt x="63026" y="43853"/>
                      </a:cubicBezTo>
                      <a:cubicBezTo>
                        <a:pt x="78463" y="31910"/>
                        <a:pt x="95814" y="22051"/>
                        <a:pt x="114631" y="16586"/>
                      </a:cubicBezTo>
                      <a:cubicBezTo>
                        <a:pt x="134574" y="10784"/>
                        <a:pt x="155925" y="10333"/>
                        <a:pt x="176488" y="11967"/>
                      </a:cubicBezTo>
                      <a:cubicBezTo>
                        <a:pt x="218966" y="15347"/>
                        <a:pt x="259866" y="30107"/>
                        <a:pt x="298513" y="47346"/>
                      </a:cubicBezTo>
                      <a:cubicBezTo>
                        <a:pt x="339357" y="65543"/>
                        <a:pt x="379130" y="86105"/>
                        <a:pt x="419185" y="106049"/>
                      </a:cubicBezTo>
                      <a:cubicBezTo>
                        <a:pt x="439579" y="116189"/>
                        <a:pt x="460029" y="126273"/>
                        <a:pt x="480648" y="135907"/>
                      </a:cubicBezTo>
                      <a:cubicBezTo>
                        <a:pt x="496141" y="143174"/>
                        <a:pt x="511746" y="150160"/>
                        <a:pt x="527070" y="157765"/>
                      </a:cubicBezTo>
                      <a:cubicBezTo>
                        <a:pt x="557097" y="172694"/>
                        <a:pt x="586899" y="189483"/>
                        <a:pt x="612532" y="211285"/>
                      </a:cubicBezTo>
                      <a:cubicBezTo>
                        <a:pt x="636926" y="232073"/>
                        <a:pt x="659686" y="259509"/>
                        <a:pt x="661714" y="292860"/>
                      </a:cubicBezTo>
                      <a:cubicBezTo>
                        <a:pt x="664080" y="331394"/>
                        <a:pt x="640193" y="365759"/>
                        <a:pt x="615743" y="393195"/>
                      </a:cubicBezTo>
                      <a:cubicBezTo>
                        <a:pt x="588195" y="424124"/>
                        <a:pt x="554731" y="448180"/>
                        <a:pt x="520929" y="471841"/>
                      </a:cubicBezTo>
                      <a:cubicBezTo>
                        <a:pt x="504760" y="483165"/>
                        <a:pt x="488873" y="494939"/>
                        <a:pt x="472592" y="506094"/>
                      </a:cubicBezTo>
                      <a:cubicBezTo>
                        <a:pt x="456424" y="517135"/>
                        <a:pt x="439523" y="526431"/>
                        <a:pt x="421889" y="534825"/>
                      </a:cubicBezTo>
                      <a:cubicBezTo>
                        <a:pt x="417664" y="536853"/>
                        <a:pt x="413326" y="538318"/>
                        <a:pt x="408876" y="539557"/>
                      </a:cubicBezTo>
                      <a:cubicBezTo>
                        <a:pt x="404425" y="540797"/>
                        <a:pt x="399637" y="542543"/>
                        <a:pt x="395017" y="543050"/>
                      </a:cubicBezTo>
                      <a:cubicBezTo>
                        <a:pt x="391918" y="543388"/>
                        <a:pt x="391862" y="548290"/>
                        <a:pt x="395017" y="547952"/>
                      </a:cubicBezTo>
                      <a:cubicBezTo>
                        <a:pt x="399918" y="547444"/>
                        <a:pt x="404763" y="547557"/>
                        <a:pt x="409664" y="546656"/>
                      </a:cubicBezTo>
                      <a:cubicBezTo>
                        <a:pt x="414397" y="545811"/>
                        <a:pt x="419073" y="544571"/>
                        <a:pt x="423749" y="543445"/>
                      </a:cubicBezTo>
                      <a:cubicBezTo>
                        <a:pt x="433438" y="541078"/>
                        <a:pt x="442509" y="536909"/>
                        <a:pt x="451353" y="532403"/>
                      </a:cubicBezTo>
                      <a:cubicBezTo>
                        <a:pt x="468987" y="523445"/>
                        <a:pt x="485043" y="511220"/>
                        <a:pt x="501042" y="499728"/>
                      </a:cubicBezTo>
                      <a:cubicBezTo>
                        <a:pt x="535182" y="475165"/>
                        <a:pt x="570899" y="452348"/>
                        <a:pt x="601828" y="423673"/>
                      </a:cubicBezTo>
                      <a:cubicBezTo>
                        <a:pt x="616870" y="409702"/>
                        <a:pt x="630729" y="394266"/>
                        <a:pt x="642841" y="377703"/>
                      </a:cubicBezTo>
                      <a:cubicBezTo>
                        <a:pt x="654334" y="361985"/>
                        <a:pt x="664192" y="344577"/>
                        <a:pt x="669375" y="325704"/>
                      </a:cubicBezTo>
                      <a:cubicBezTo>
                        <a:pt x="674558" y="306775"/>
                        <a:pt x="674502" y="286663"/>
                        <a:pt x="668192" y="268016"/>
                      </a:cubicBezTo>
                      <a:cubicBezTo>
                        <a:pt x="662840" y="252298"/>
                        <a:pt x="653827" y="238157"/>
                        <a:pt x="643066" y="225594"/>
                      </a:cubicBezTo>
                      <a:cubicBezTo>
                        <a:pt x="620757" y="199511"/>
                        <a:pt x="591237" y="179906"/>
                        <a:pt x="561547" y="163230"/>
                      </a:cubicBezTo>
                      <a:cubicBezTo>
                        <a:pt x="529436" y="145202"/>
                        <a:pt x="495465" y="130780"/>
                        <a:pt x="462339" y="114781"/>
                      </a:cubicBezTo>
                      <a:cubicBezTo>
                        <a:pt x="420425" y="94499"/>
                        <a:pt x="379074" y="73035"/>
                        <a:pt x="337047" y="52923"/>
                      </a:cubicBezTo>
                      <a:cubicBezTo>
                        <a:pt x="297330" y="33882"/>
                        <a:pt x="256655" y="15516"/>
                        <a:pt x="213388" y="6220"/>
                      </a:cubicBezTo>
                      <a:cubicBezTo>
                        <a:pt x="172037" y="-2681"/>
                        <a:pt x="127250" y="-3864"/>
                        <a:pt x="88434" y="15009"/>
                      </a:cubicBezTo>
                      <a:cubicBezTo>
                        <a:pt x="72660" y="22671"/>
                        <a:pt x="57618" y="33036"/>
                        <a:pt x="46576" y="46839"/>
                      </a:cubicBezTo>
                      <a:cubicBezTo>
                        <a:pt x="37168" y="58613"/>
                        <a:pt x="29619" y="71345"/>
                        <a:pt x="18971" y="82106"/>
                      </a:cubicBezTo>
                      <a:cubicBezTo>
                        <a:pt x="14295" y="86781"/>
                        <a:pt x="8549" y="89993"/>
                        <a:pt x="1901" y="90274"/>
                      </a:cubicBezTo>
                      <a:cubicBezTo>
                        <a:pt x="-634" y="90387"/>
                        <a:pt x="-634" y="94161"/>
                        <a:pt x="1901" y="94218"/>
                      </a:cubicBezTo>
                      <a:lnTo>
                        <a:pt x="1901" y="94218"/>
                      </a:lnTo>
                      <a:lnTo>
                        <a:pt x="1845" y="9427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22"/>
                <p:cNvSpPr/>
                <p:nvPr/>
              </p:nvSpPr>
              <p:spPr>
                <a:xfrm rot="-5400000">
                  <a:off x="4425148" y="4707244"/>
                  <a:ext cx="551972" cy="456984"/>
                </a:xfrm>
                <a:custGeom>
                  <a:rect b="b" l="l" r="r" t="t"/>
                  <a:pathLst>
                    <a:path extrusionOk="0" h="458129" w="551972">
                      <a:moveTo>
                        <a:pt x="2139" y="73189"/>
                      </a:moveTo>
                      <a:cubicBezTo>
                        <a:pt x="9745" y="72174"/>
                        <a:pt x="17237" y="69639"/>
                        <a:pt x="23885" y="65865"/>
                      </a:cubicBezTo>
                      <a:cubicBezTo>
                        <a:pt x="27265" y="63893"/>
                        <a:pt x="30420" y="61527"/>
                        <a:pt x="33631" y="59330"/>
                      </a:cubicBezTo>
                      <a:cubicBezTo>
                        <a:pt x="37462" y="56795"/>
                        <a:pt x="41237" y="54259"/>
                        <a:pt x="44842" y="51386"/>
                      </a:cubicBezTo>
                      <a:cubicBezTo>
                        <a:pt x="57293" y="41415"/>
                        <a:pt x="69968" y="31725"/>
                        <a:pt x="84222" y="24345"/>
                      </a:cubicBezTo>
                      <a:cubicBezTo>
                        <a:pt x="113122" y="9416"/>
                        <a:pt x="147656" y="9021"/>
                        <a:pt x="179092" y="14373"/>
                      </a:cubicBezTo>
                      <a:cubicBezTo>
                        <a:pt x="214246" y="20401"/>
                        <a:pt x="247146" y="34542"/>
                        <a:pt x="279427" y="49189"/>
                      </a:cubicBezTo>
                      <a:cubicBezTo>
                        <a:pt x="314807" y="65245"/>
                        <a:pt x="350186" y="81414"/>
                        <a:pt x="385847" y="96850"/>
                      </a:cubicBezTo>
                      <a:cubicBezTo>
                        <a:pt x="419761" y="111554"/>
                        <a:pt x="454014" y="124905"/>
                        <a:pt x="489449" y="135553"/>
                      </a:cubicBezTo>
                      <a:cubicBezTo>
                        <a:pt x="502519" y="139440"/>
                        <a:pt x="515477" y="144229"/>
                        <a:pt x="524885" y="154538"/>
                      </a:cubicBezTo>
                      <a:cubicBezTo>
                        <a:pt x="535026" y="165693"/>
                        <a:pt x="539871" y="181354"/>
                        <a:pt x="540716" y="196171"/>
                      </a:cubicBezTo>
                      <a:cubicBezTo>
                        <a:pt x="544828" y="265521"/>
                        <a:pt x="478295" y="304788"/>
                        <a:pt x="427198" y="336561"/>
                      </a:cubicBezTo>
                      <a:cubicBezTo>
                        <a:pt x="394579" y="356842"/>
                        <a:pt x="362242" y="377631"/>
                        <a:pt x="329398" y="397574"/>
                      </a:cubicBezTo>
                      <a:cubicBezTo>
                        <a:pt x="313736" y="407038"/>
                        <a:pt x="298187" y="416784"/>
                        <a:pt x="282526" y="426249"/>
                      </a:cubicBezTo>
                      <a:cubicBezTo>
                        <a:pt x="268273" y="434868"/>
                        <a:pt x="253569" y="443600"/>
                        <a:pt x="237288" y="447826"/>
                      </a:cubicBezTo>
                      <a:cubicBezTo>
                        <a:pt x="228950" y="449966"/>
                        <a:pt x="221006" y="451488"/>
                        <a:pt x="212387" y="451037"/>
                      </a:cubicBezTo>
                      <a:cubicBezTo>
                        <a:pt x="208274" y="450812"/>
                        <a:pt x="208500" y="456783"/>
                        <a:pt x="212387" y="457290"/>
                      </a:cubicBezTo>
                      <a:cubicBezTo>
                        <a:pt x="220950" y="458360"/>
                        <a:pt x="230077" y="458586"/>
                        <a:pt x="238583" y="456896"/>
                      </a:cubicBezTo>
                      <a:cubicBezTo>
                        <a:pt x="247203" y="455206"/>
                        <a:pt x="255541" y="452276"/>
                        <a:pt x="263597" y="448840"/>
                      </a:cubicBezTo>
                      <a:cubicBezTo>
                        <a:pt x="279540" y="442023"/>
                        <a:pt x="293906" y="432333"/>
                        <a:pt x="308610" y="423263"/>
                      </a:cubicBezTo>
                      <a:cubicBezTo>
                        <a:pt x="344045" y="401461"/>
                        <a:pt x="379762" y="380278"/>
                        <a:pt x="414691" y="357687"/>
                      </a:cubicBezTo>
                      <a:cubicBezTo>
                        <a:pt x="442465" y="339716"/>
                        <a:pt x="471478" y="323435"/>
                        <a:pt x="497168" y="302365"/>
                      </a:cubicBezTo>
                      <a:cubicBezTo>
                        <a:pt x="522632" y="281464"/>
                        <a:pt x="544152" y="255268"/>
                        <a:pt x="550180" y="222085"/>
                      </a:cubicBezTo>
                      <a:cubicBezTo>
                        <a:pt x="555870" y="190875"/>
                        <a:pt x="548603" y="153806"/>
                        <a:pt x="519871" y="136004"/>
                      </a:cubicBezTo>
                      <a:cubicBezTo>
                        <a:pt x="507421" y="128286"/>
                        <a:pt x="492830" y="124962"/>
                        <a:pt x="478971" y="120793"/>
                      </a:cubicBezTo>
                      <a:cubicBezTo>
                        <a:pt x="460211" y="115159"/>
                        <a:pt x="441901" y="108004"/>
                        <a:pt x="423761" y="100737"/>
                      </a:cubicBezTo>
                      <a:cubicBezTo>
                        <a:pt x="386016" y="85526"/>
                        <a:pt x="349115" y="68343"/>
                        <a:pt x="311933" y="51781"/>
                      </a:cubicBezTo>
                      <a:cubicBezTo>
                        <a:pt x="278300" y="36739"/>
                        <a:pt x="245062" y="20176"/>
                        <a:pt x="209514" y="9979"/>
                      </a:cubicBezTo>
                      <a:cubicBezTo>
                        <a:pt x="175825" y="345"/>
                        <a:pt x="137797" y="-4161"/>
                        <a:pt x="103432" y="4965"/>
                      </a:cubicBezTo>
                      <a:cubicBezTo>
                        <a:pt x="88503" y="8909"/>
                        <a:pt x="74813" y="16232"/>
                        <a:pt x="62081" y="24852"/>
                      </a:cubicBezTo>
                      <a:cubicBezTo>
                        <a:pt x="54983" y="29697"/>
                        <a:pt x="48335" y="34936"/>
                        <a:pt x="41800" y="40513"/>
                      </a:cubicBezTo>
                      <a:cubicBezTo>
                        <a:pt x="35209" y="46147"/>
                        <a:pt x="29124" y="52400"/>
                        <a:pt x="22026" y="57358"/>
                      </a:cubicBezTo>
                      <a:cubicBezTo>
                        <a:pt x="15491" y="61921"/>
                        <a:pt x="9125" y="66541"/>
                        <a:pt x="1463" y="69019"/>
                      </a:cubicBezTo>
                      <a:cubicBezTo>
                        <a:pt x="-678" y="69696"/>
                        <a:pt x="-452" y="73527"/>
                        <a:pt x="2027" y="73189"/>
                      </a:cubicBezTo>
                      <a:lnTo>
                        <a:pt x="2027" y="73189"/>
                      </a:lnTo>
                      <a:lnTo>
                        <a:pt x="2139" y="7318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22"/>
                <p:cNvSpPr/>
                <p:nvPr/>
              </p:nvSpPr>
              <p:spPr>
                <a:xfrm rot="-5400000">
                  <a:off x="4506739" y="4786866"/>
                  <a:ext cx="419335" cy="363702"/>
                </a:xfrm>
                <a:custGeom>
                  <a:rect b="b" l="l" r="r" t="t"/>
                  <a:pathLst>
                    <a:path extrusionOk="0" h="363702" w="419335">
                      <a:moveTo>
                        <a:pt x="2300" y="62458"/>
                      </a:moveTo>
                      <a:cubicBezTo>
                        <a:pt x="14750" y="57219"/>
                        <a:pt x="22975" y="46909"/>
                        <a:pt x="32158" y="37501"/>
                      </a:cubicBezTo>
                      <a:cubicBezTo>
                        <a:pt x="42581" y="26798"/>
                        <a:pt x="54749" y="19530"/>
                        <a:pt x="69228" y="15474"/>
                      </a:cubicBezTo>
                      <a:cubicBezTo>
                        <a:pt x="100382" y="6742"/>
                        <a:pt x="134522" y="11530"/>
                        <a:pt x="165338" y="19305"/>
                      </a:cubicBezTo>
                      <a:cubicBezTo>
                        <a:pt x="197675" y="27417"/>
                        <a:pt x="228491" y="40149"/>
                        <a:pt x="260096" y="50684"/>
                      </a:cubicBezTo>
                      <a:cubicBezTo>
                        <a:pt x="288883" y="60318"/>
                        <a:pt x="318460" y="67979"/>
                        <a:pt x="346347" y="80204"/>
                      </a:cubicBezTo>
                      <a:cubicBezTo>
                        <a:pt x="369445" y="90345"/>
                        <a:pt x="395923" y="103415"/>
                        <a:pt x="404542" y="128992"/>
                      </a:cubicBezTo>
                      <a:cubicBezTo>
                        <a:pt x="411922" y="150963"/>
                        <a:pt x="407303" y="175751"/>
                        <a:pt x="397218" y="196145"/>
                      </a:cubicBezTo>
                      <a:cubicBezTo>
                        <a:pt x="385500" y="219806"/>
                        <a:pt x="365388" y="237947"/>
                        <a:pt x="343586" y="252369"/>
                      </a:cubicBezTo>
                      <a:cubicBezTo>
                        <a:pt x="319812" y="268086"/>
                        <a:pt x="293785" y="279917"/>
                        <a:pt x="267870" y="291635"/>
                      </a:cubicBezTo>
                      <a:cubicBezTo>
                        <a:pt x="257560" y="296311"/>
                        <a:pt x="247195" y="300761"/>
                        <a:pt x="237448" y="306508"/>
                      </a:cubicBezTo>
                      <a:cubicBezTo>
                        <a:pt x="227477" y="312367"/>
                        <a:pt x="217843" y="318733"/>
                        <a:pt x="208041" y="324874"/>
                      </a:cubicBezTo>
                      <a:cubicBezTo>
                        <a:pt x="197506" y="331465"/>
                        <a:pt x="186858" y="337944"/>
                        <a:pt x="175704" y="343465"/>
                      </a:cubicBezTo>
                      <a:cubicBezTo>
                        <a:pt x="170802" y="345887"/>
                        <a:pt x="165901" y="348309"/>
                        <a:pt x="160774" y="350225"/>
                      </a:cubicBezTo>
                      <a:cubicBezTo>
                        <a:pt x="155760" y="352140"/>
                        <a:pt x="150634" y="353323"/>
                        <a:pt x="145507" y="354732"/>
                      </a:cubicBezTo>
                      <a:cubicBezTo>
                        <a:pt x="141620" y="355802"/>
                        <a:pt x="136831" y="356816"/>
                        <a:pt x="132832" y="355915"/>
                      </a:cubicBezTo>
                      <a:cubicBezTo>
                        <a:pt x="129282" y="355126"/>
                        <a:pt x="127761" y="360591"/>
                        <a:pt x="131310" y="361379"/>
                      </a:cubicBezTo>
                      <a:cubicBezTo>
                        <a:pt x="136099" y="362450"/>
                        <a:pt x="140662" y="363520"/>
                        <a:pt x="145620" y="363689"/>
                      </a:cubicBezTo>
                      <a:cubicBezTo>
                        <a:pt x="151197" y="363858"/>
                        <a:pt x="156718" y="362450"/>
                        <a:pt x="161957" y="360816"/>
                      </a:cubicBezTo>
                      <a:cubicBezTo>
                        <a:pt x="173788" y="357211"/>
                        <a:pt x="184830" y="351633"/>
                        <a:pt x="195534" y="345493"/>
                      </a:cubicBezTo>
                      <a:cubicBezTo>
                        <a:pt x="206689" y="339127"/>
                        <a:pt x="217449" y="332141"/>
                        <a:pt x="228265" y="325324"/>
                      </a:cubicBezTo>
                      <a:cubicBezTo>
                        <a:pt x="237167" y="319690"/>
                        <a:pt x="246068" y="313888"/>
                        <a:pt x="255645" y="309381"/>
                      </a:cubicBezTo>
                      <a:cubicBezTo>
                        <a:pt x="282067" y="296987"/>
                        <a:pt x="309052" y="285889"/>
                        <a:pt x="334347" y="271185"/>
                      </a:cubicBezTo>
                      <a:cubicBezTo>
                        <a:pt x="358910" y="256988"/>
                        <a:pt x="382571" y="239355"/>
                        <a:pt x="398739" y="215694"/>
                      </a:cubicBezTo>
                      <a:cubicBezTo>
                        <a:pt x="412655" y="195356"/>
                        <a:pt x="421105" y="169498"/>
                        <a:pt x="419021" y="144709"/>
                      </a:cubicBezTo>
                      <a:cubicBezTo>
                        <a:pt x="418007" y="132316"/>
                        <a:pt x="414401" y="120091"/>
                        <a:pt x="407472" y="109725"/>
                      </a:cubicBezTo>
                      <a:cubicBezTo>
                        <a:pt x="399697" y="98119"/>
                        <a:pt x="388543" y="90120"/>
                        <a:pt x="376712" y="83078"/>
                      </a:cubicBezTo>
                      <a:cubicBezTo>
                        <a:pt x="349389" y="66909"/>
                        <a:pt x="318742" y="57444"/>
                        <a:pt x="288602" y="48036"/>
                      </a:cubicBezTo>
                      <a:cubicBezTo>
                        <a:pt x="256884" y="38121"/>
                        <a:pt x="225956" y="25840"/>
                        <a:pt x="194238" y="15868"/>
                      </a:cubicBezTo>
                      <a:cubicBezTo>
                        <a:pt x="161507" y="5559"/>
                        <a:pt x="127029" y="-2159"/>
                        <a:pt x="92495" y="545"/>
                      </a:cubicBezTo>
                      <a:cubicBezTo>
                        <a:pt x="76157" y="1840"/>
                        <a:pt x="59820" y="5728"/>
                        <a:pt x="45679" y="14347"/>
                      </a:cubicBezTo>
                      <a:cubicBezTo>
                        <a:pt x="33060" y="22009"/>
                        <a:pt x="25229" y="33840"/>
                        <a:pt x="15877" y="44938"/>
                      </a:cubicBezTo>
                      <a:cubicBezTo>
                        <a:pt x="11427" y="50233"/>
                        <a:pt x="6751" y="55360"/>
                        <a:pt x="835" y="59022"/>
                      </a:cubicBezTo>
                      <a:cubicBezTo>
                        <a:pt x="-855" y="60092"/>
                        <a:pt x="216" y="63303"/>
                        <a:pt x="2300" y="62458"/>
                      </a:cubicBezTo>
                      <a:lnTo>
                        <a:pt x="2300" y="6245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" name="Google Shape;437;p22"/>
                <p:cNvSpPr/>
                <p:nvPr/>
              </p:nvSpPr>
              <p:spPr>
                <a:xfrm rot="-5400000">
                  <a:off x="4582125" y="4878247"/>
                  <a:ext cx="298605" cy="254045"/>
                </a:xfrm>
                <a:custGeom>
                  <a:rect b="b" l="l" r="r" t="t"/>
                  <a:pathLst>
                    <a:path extrusionOk="0" h="254045" w="299353">
                      <a:moveTo>
                        <a:pt x="5354" y="73612"/>
                      </a:moveTo>
                      <a:cubicBezTo>
                        <a:pt x="14255" y="66007"/>
                        <a:pt x="21860" y="57106"/>
                        <a:pt x="29297" y="48092"/>
                      </a:cubicBezTo>
                      <a:cubicBezTo>
                        <a:pt x="35381" y="40655"/>
                        <a:pt x="41465" y="33106"/>
                        <a:pt x="48902" y="26965"/>
                      </a:cubicBezTo>
                      <a:cubicBezTo>
                        <a:pt x="67718" y="11417"/>
                        <a:pt x="93182" y="11248"/>
                        <a:pt x="116393" y="11248"/>
                      </a:cubicBezTo>
                      <a:cubicBezTo>
                        <a:pt x="146251" y="11248"/>
                        <a:pt x="176898" y="13783"/>
                        <a:pt x="205573" y="22628"/>
                      </a:cubicBezTo>
                      <a:cubicBezTo>
                        <a:pt x="226080" y="28937"/>
                        <a:pt x="246981" y="36881"/>
                        <a:pt x="264276" y="49894"/>
                      </a:cubicBezTo>
                      <a:cubicBezTo>
                        <a:pt x="272388" y="56035"/>
                        <a:pt x="279656" y="63641"/>
                        <a:pt x="284050" y="72880"/>
                      </a:cubicBezTo>
                      <a:cubicBezTo>
                        <a:pt x="288501" y="82119"/>
                        <a:pt x="288951" y="92710"/>
                        <a:pt x="286810" y="102625"/>
                      </a:cubicBezTo>
                      <a:cubicBezTo>
                        <a:pt x="281684" y="126512"/>
                        <a:pt x="264051" y="145779"/>
                        <a:pt x="246079" y="161215"/>
                      </a:cubicBezTo>
                      <a:cubicBezTo>
                        <a:pt x="216784" y="186398"/>
                        <a:pt x="181630" y="205439"/>
                        <a:pt x="146364" y="220932"/>
                      </a:cubicBezTo>
                      <a:cubicBezTo>
                        <a:pt x="127773" y="229101"/>
                        <a:pt x="108393" y="236312"/>
                        <a:pt x="88450" y="240424"/>
                      </a:cubicBezTo>
                      <a:cubicBezTo>
                        <a:pt x="79887" y="242171"/>
                        <a:pt x="71211" y="243297"/>
                        <a:pt x="62366" y="242903"/>
                      </a:cubicBezTo>
                      <a:cubicBezTo>
                        <a:pt x="55662" y="242621"/>
                        <a:pt x="48226" y="242678"/>
                        <a:pt x="42367" y="239298"/>
                      </a:cubicBezTo>
                      <a:cubicBezTo>
                        <a:pt x="39663" y="237720"/>
                        <a:pt x="36902" y="235579"/>
                        <a:pt x="35212" y="232875"/>
                      </a:cubicBezTo>
                      <a:cubicBezTo>
                        <a:pt x="33522" y="230284"/>
                        <a:pt x="29353" y="232706"/>
                        <a:pt x="31043" y="235298"/>
                      </a:cubicBezTo>
                      <a:cubicBezTo>
                        <a:pt x="35212" y="241776"/>
                        <a:pt x="40395" y="246509"/>
                        <a:pt x="47324" y="249889"/>
                      </a:cubicBezTo>
                      <a:cubicBezTo>
                        <a:pt x="51268" y="251804"/>
                        <a:pt x="55099" y="253100"/>
                        <a:pt x="59606" y="253607"/>
                      </a:cubicBezTo>
                      <a:cubicBezTo>
                        <a:pt x="63944" y="254114"/>
                        <a:pt x="68338" y="254170"/>
                        <a:pt x="72676" y="253832"/>
                      </a:cubicBezTo>
                      <a:cubicBezTo>
                        <a:pt x="93858" y="252368"/>
                        <a:pt x="114590" y="245607"/>
                        <a:pt x="134251" y="237945"/>
                      </a:cubicBezTo>
                      <a:cubicBezTo>
                        <a:pt x="171490" y="223411"/>
                        <a:pt x="208052" y="204425"/>
                        <a:pt x="239995" y="180313"/>
                      </a:cubicBezTo>
                      <a:cubicBezTo>
                        <a:pt x="260783" y="164596"/>
                        <a:pt x="281515" y="145667"/>
                        <a:pt x="292331" y="121386"/>
                      </a:cubicBezTo>
                      <a:cubicBezTo>
                        <a:pt x="297289" y="110231"/>
                        <a:pt x="300388" y="97781"/>
                        <a:pt x="299035" y="85499"/>
                      </a:cubicBezTo>
                      <a:cubicBezTo>
                        <a:pt x="297740" y="73838"/>
                        <a:pt x="292895" y="63415"/>
                        <a:pt x="285458" y="54401"/>
                      </a:cubicBezTo>
                      <a:cubicBezTo>
                        <a:pt x="270586" y="36317"/>
                        <a:pt x="247769" y="25670"/>
                        <a:pt x="226305" y="17670"/>
                      </a:cubicBezTo>
                      <a:cubicBezTo>
                        <a:pt x="198813" y="7417"/>
                        <a:pt x="170194" y="2403"/>
                        <a:pt x="140955" y="713"/>
                      </a:cubicBezTo>
                      <a:cubicBezTo>
                        <a:pt x="125407" y="-189"/>
                        <a:pt x="109858" y="-245"/>
                        <a:pt x="94309" y="600"/>
                      </a:cubicBezTo>
                      <a:cubicBezTo>
                        <a:pt x="81182" y="1332"/>
                        <a:pt x="68056" y="3642"/>
                        <a:pt x="56225" y="9558"/>
                      </a:cubicBezTo>
                      <a:cubicBezTo>
                        <a:pt x="37240" y="19022"/>
                        <a:pt x="26311" y="38289"/>
                        <a:pt x="13522" y="54289"/>
                      </a:cubicBezTo>
                      <a:cubicBezTo>
                        <a:pt x="9523" y="59359"/>
                        <a:pt x="5241" y="64204"/>
                        <a:pt x="903" y="68992"/>
                      </a:cubicBezTo>
                      <a:cubicBezTo>
                        <a:pt x="-1857" y="72035"/>
                        <a:pt x="2311" y="76034"/>
                        <a:pt x="5354" y="73443"/>
                      </a:cubicBezTo>
                      <a:lnTo>
                        <a:pt x="5354" y="73443"/>
                      </a:lnTo>
                      <a:lnTo>
                        <a:pt x="5354" y="7361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" name="Google Shape;438;p22"/>
                <p:cNvSpPr/>
                <p:nvPr/>
              </p:nvSpPr>
              <p:spPr>
                <a:xfrm rot="-5400000">
                  <a:off x="4638608" y="4972805"/>
                  <a:ext cx="188839" cy="168345"/>
                </a:xfrm>
                <a:custGeom>
                  <a:rect b="b" l="l" r="r" t="t"/>
                  <a:pathLst>
                    <a:path extrusionOk="0" h="167507" w="187900">
                      <a:moveTo>
                        <a:pt x="2561" y="75985"/>
                      </a:moveTo>
                      <a:cubicBezTo>
                        <a:pt x="16983" y="65619"/>
                        <a:pt x="29152" y="52662"/>
                        <a:pt x="42109" y="40662"/>
                      </a:cubicBezTo>
                      <a:cubicBezTo>
                        <a:pt x="54221" y="29451"/>
                        <a:pt x="67517" y="18747"/>
                        <a:pt x="83742" y="14353"/>
                      </a:cubicBezTo>
                      <a:cubicBezTo>
                        <a:pt x="98220" y="10466"/>
                        <a:pt x="114107" y="10015"/>
                        <a:pt x="128867" y="12099"/>
                      </a:cubicBezTo>
                      <a:cubicBezTo>
                        <a:pt x="143120" y="14071"/>
                        <a:pt x="157824" y="18465"/>
                        <a:pt x="167852" y="29338"/>
                      </a:cubicBezTo>
                      <a:cubicBezTo>
                        <a:pt x="191175" y="54633"/>
                        <a:pt x="162613" y="88492"/>
                        <a:pt x="143514" y="106238"/>
                      </a:cubicBezTo>
                      <a:cubicBezTo>
                        <a:pt x="140810" y="108773"/>
                        <a:pt x="138050" y="111195"/>
                        <a:pt x="135177" y="113561"/>
                      </a:cubicBezTo>
                      <a:cubicBezTo>
                        <a:pt x="134613" y="114068"/>
                        <a:pt x="133994" y="114519"/>
                        <a:pt x="133430" y="115026"/>
                      </a:cubicBezTo>
                      <a:cubicBezTo>
                        <a:pt x="132585" y="115702"/>
                        <a:pt x="133543" y="114970"/>
                        <a:pt x="133261" y="115195"/>
                      </a:cubicBezTo>
                      <a:cubicBezTo>
                        <a:pt x="132473" y="115815"/>
                        <a:pt x="131627" y="116378"/>
                        <a:pt x="130839" y="116998"/>
                      </a:cubicBezTo>
                      <a:cubicBezTo>
                        <a:pt x="126839" y="119871"/>
                        <a:pt x="122670" y="122463"/>
                        <a:pt x="118445" y="124941"/>
                      </a:cubicBezTo>
                      <a:cubicBezTo>
                        <a:pt x="107234" y="131533"/>
                        <a:pt x="95572" y="137392"/>
                        <a:pt x="83629" y="142518"/>
                      </a:cubicBezTo>
                      <a:cubicBezTo>
                        <a:pt x="71235" y="147814"/>
                        <a:pt x="58334" y="152321"/>
                        <a:pt x="45095" y="154856"/>
                      </a:cubicBezTo>
                      <a:cubicBezTo>
                        <a:pt x="39743" y="155870"/>
                        <a:pt x="34334" y="156490"/>
                        <a:pt x="28757" y="156264"/>
                      </a:cubicBezTo>
                      <a:cubicBezTo>
                        <a:pt x="25828" y="156152"/>
                        <a:pt x="24926" y="155926"/>
                        <a:pt x="22335" y="155476"/>
                      </a:cubicBezTo>
                      <a:cubicBezTo>
                        <a:pt x="20250" y="155138"/>
                        <a:pt x="20870" y="155363"/>
                        <a:pt x="19067" y="154968"/>
                      </a:cubicBezTo>
                      <a:cubicBezTo>
                        <a:pt x="17941" y="154743"/>
                        <a:pt x="16870" y="154405"/>
                        <a:pt x="15856" y="154011"/>
                      </a:cubicBezTo>
                      <a:cubicBezTo>
                        <a:pt x="14842" y="153616"/>
                        <a:pt x="12251" y="152715"/>
                        <a:pt x="10730" y="151926"/>
                      </a:cubicBezTo>
                      <a:cubicBezTo>
                        <a:pt x="7913" y="150462"/>
                        <a:pt x="5209" y="153335"/>
                        <a:pt x="6561" y="156095"/>
                      </a:cubicBezTo>
                      <a:cubicBezTo>
                        <a:pt x="11687" y="166687"/>
                        <a:pt x="24926" y="168039"/>
                        <a:pt x="35349" y="167363"/>
                      </a:cubicBezTo>
                      <a:cubicBezTo>
                        <a:pt x="49376" y="166461"/>
                        <a:pt x="63179" y="162349"/>
                        <a:pt x="76305" y="157447"/>
                      </a:cubicBezTo>
                      <a:cubicBezTo>
                        <a:pt x="90108" y="152264"/>
                        <a:pt x="103516" y="146068"/>
                        <a:pt x="116473" y="138969"/>
                      </a:cubicBezTo>
                      <a:cubicBezTo>
                        <a:pt x="126219" y="133617"/>
                        <a:pt x="135684" y="127815"/>
                        <a:pt x="144247" y="120660"/>
                      </a:cubicBezTo>
                      <a:cubicBezTo>
                        <a:pt x="157261" y="109730"/>
                        <a:pt x="169486" y="96998"/>
                        <a:pt x="178161" y="82238"/>
                      </a:cubicBezTo>
                      <a:cubicBezTo>
                        <a:pt x="186386" y="68267"/>
                        <a:pt x="191400" y="51084"/>
                        <a:pt x="184978" y="35423"/>
                      </a:cubicBezTo>
                      <a:cubicBezTo>
                        <a:pt x="171457" y="2466"/>
                        <a:pt x="127402" y="-2886"/>
                        <a:pt x="96530" y="1170"/>
                      </a:cubicBezTo>
                      <a:cubicBezTo>
                        <a:pt x="88868" y="2184"/>
                        <a:pt x="81206" y="3931"/>
                        <a:pt x="74052" y="7085"/>
                      </a:cubicBezTo>
                      <a:cubicBezTo>
                        <a:pt x="65996" y="10635"/>
                        <a:pt x="58784" y="15987"/>
                        <a:pt x="52193" y="21733"/>
                      </a:cubicBezTo>
                      <a:cubicBezTo>
                        <a:pt x="37546" y="34409"/>
                        <a:pt x="25602" y="49788"/>
                        <a:pt x="11744" y="63309"/>
                      </a:cubicBezTo>
                      <a:cubicBezTo>
                        <a:pt x="8251" y="66689"/>
                        <a:pt x="4645" y="69901"/>
                        <a:pt x="814" y="72830"/>
                      </a:cubicBezTo>
                      <a:cubicBezTo>
                        <a:pt x="-1101" y="74295"/>
                        <a:pt x="702" y="77562"/>
                        <a:pt x="2730" y="76097"/>
                      </a:cubicBezTo>
                      <a:lnTo>
                        <a:pt x="2730" y="76097"/>
                      </a:lnTo>
                      <a:lnTo>
                        <a:pt x="2561" y="7598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439" name="Google Shape;43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40" name="Google Shape;440;p22"/>
          <p:cNvSpPr txBox="1"/>
          <p:nvPr>
            <p:ph idx="1" type="subTitle"/>
          </p:nvPr>
        </p:nvSpPr>
        <p:spPr>
          <a:xfrm>
            <a:off x="4661474" y="1429375"/>
            <a:ext cx="3378600" cy="25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22"/>
          <p:cNvSpPr txBox="1"/>
          <p:nvPr>
            <p:ph idx="2" type="subTitle"/>
          </p:nvPr>
        </p:nvSpPr>
        <p:spPr>
          <a:xfrm>
            <a:off x="938325" y="1429375"/>
            <a:ext cx="3378600" cy="25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23"/>
          <p:cNvGrpSpPr/>
          <p:nvPr/>
        </p:nvGrpSpPr>
        <p:grpSpPr>
          <a:xfrm>
            <a:off x="-1785825" y="-900916"/>
            <a:ext cx="11703681" cy="6272333"/>
            <a:chOff x="-1785825" y="-900916"/>
            <a:chExt cx="11703681" cy="6272333"/>
          </a:xfrm>
        </p:grpSpPr>
        <p:sp>
          <p:nvSpPr>
            <p:cNvPr id="444" name="Google Shape;444;p23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5" name="Google Shape;445;p23"/>
            <p:cNvGrpSpPr/>
            <p:nvPr/>
          </p:nvGrpSpPr>
          <p:grpSpPr>
            <a:xfrm>
              <a:off x="-1785825" y="-900916"/>
              <a:ext cx="11703681" cy="5922422"/>
              <a:chOff x="-1785825" y="-900916"/>
              <a:chExt cx="11703681" cy="5922422"/>
            </a:xfrm>
          </p:grpSpPr>
          <p:grpSp>
            <p:nvGrpSpPr>
              <p:cNvPr id="446" name="Google Shape;446;p23"/>
              <p:cNvGrpSpPr/>
              <p:nvPr/>
            </p:nvGrpSpPr>
            <p:grpSpPr>
              <a:xfrm flipH="1" rot="-899960">
                <a:off x="-1376039" y="1402059"/>
                <a:ext cx="1957715" cy="3424449"/>
                <a:chOff x="8149176" y="-777264"/>
                <a:chExt cx="1957773" cy="3424551"/>
              </a:xfrm>
            </p:grpSpPr>
            <p:sp>
              <p:nvSpPr>
                <p:cNvPr id="447" name="Google Shape;447;p23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8" name="Google Shape;448;p23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9" name="Google Shape;449;p23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0" name="Google Shape;450;p23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1" name="Google Shape;451;p23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52" name="Google Shape;452;p23"/>
              <p:cNvGrpSpPr/>
              <p:nvPr/>
            </p:nvGrpSpPr>
            <p:grpSpPr>
              <a:xfrm flipH="1" rot="5400000">
                <a:off x="8191368" y="-928950"/>
                <a:ext cx="1698454" cy="1754522"/>
                <a:chOff x="7945637" y="-547350"/>
                <a:chExt cx="1665804" cy="1720794"/>
              </a:xfrm>
            </p:grpSpPr>
            <p:sp>
              <p:nvSpPr>
                <p:cNvPr id="453" name="Google Shape;453;p23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4" name="Google Shape;454;p23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5" name="Google Shape;455;p23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6" name="Google Shape;456;p23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7" name="Google Shape;457;p23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8" name="Google Shape;458;p23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9" name="Google Shape;459;p23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0" name="Google Shape;460;p23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" name="Google Shape;461;p23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462" name="Google Shape;46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63" name="Google Shape;463;p23"/>
          <p:cNvSpPr txBox="1"/>
          <p:nvPr>
            <p:ph idx="1" type="subTitle"/>
          </p:nvPr>
        </p:nvSpPr>
        <p:spPr>
          <a:xfrm>
            <a:off x="720000" y="25997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23"/>
          <p:cNvSpPr txBox="1"/>
          <p:nvPr>
            <p:ph idx="2" type="subTitle"/>
          </p:nvPr>
        </p:nvSpPr>
        <p:spPr>
          <a:xfrm>
            <a:off x="3484348" y="25997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23"/>
          <p:cNvSpPr txBox="1"/>
          <p:nvPr>
            <p:ph idx="3" type="subTitle"/>
          </p:nvPr>
        </p:nvSpPr>
        <p:spPr>
          <a:xfrm>
            <a:off x="6248700" y="25997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23"/>
          <p:cNvSpPr txBox="1"/>
          <p:nvPr>
            <p:ph idx="4" type="subTitle"/>
          </p:nvPr>
        </p:nvSpPr>
        <p:spPr>
          <a:xfrm>
            <a:off x="720000" y="21451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7" name="Google Shape;467;p23"/>
          <p:cNvSpPr txBox="1"/>
          <p:nvPr>
            <p:ph idx="5" type="subTitle"/>
          </p:nvPr>
        </p:nvSpPr>
        <p:spPr>
          <a:xfrm>
            <a:off x="3484352" y="21451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8" name="Google Shape;468;p23"/>
          <p:cNvSpPr txBox="1"/>
          <p:nvPr>
            <p:ph idx="6" type="subTitle"/>
          </p:nvPr>
        </p:nvSpPr>
        <p:spPr>
          <a:xfrm>
            <a:off x="6248700" y="21451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4"/>
          <p:cNvGrpSpPr/>
          <p:nvPr/>
        </p:nvGrpSpPr>
        <p:grpSpPr>
          <a:xfrm>
            <a:off x="-900319" y="-1981666"/>
            <a:ext cx="12265904" cy="3451482"/>
            <a:chOff x="-900319" y="-1981666"/>
            <a:chExt cx="12265904" cy="3451482"/>
          </a:xfrm>
        </p:grpSpPr>
        <p:grpSp>
          <p:nvGrpSpPr>
            <p:cNvPr id="471" name="Google Shape;471;p24"/>
            <p:cNvGrpSpPr/>
            <p:nvPr/>
          </p:nvGrpSpPr>
          <p:grpSpPr>
            <a:xfrm rot="-1800044">
              <a:off x="-629545" y="-540740"/>
              <a:ext cx="1601298" cy="1512151"/>
              <a:chOff x="-578882" y="-468933"/>
              <a:chExt cx="1601333" cy="1512184"/>
            </a:xfrm>
          </p:grpSpPr>
          <p:sp>
            <p:nvSpPr>
              <p:cNvPr id="472" name="Google Shape;472;p24"/>
              <p:cNvSpPr/>
              <p:nvPr/>
            </p:nvSpPr>
            <p:spPr>
              <a:xfrm flipH="1" rot="8998236">
                <a:off x="-408958" y="-221569"/>
                <a:ext cx="1261484" cy="1017456"/>
              </a:xfrm>
              <a:custGeom>
                <a:rect b="b" l="l" r="r" t="t"/>
                <a:pathLst>
                  <a:path extrusionOk="0" h="1018360" w="1262605">
                    <a:moveTo>
                      <a:pt x="90468" y="1004496"/>
                    </a:moveTo>
                    <a:cubicBezTo>
                      <a:pt x="31484" y="968497"/>
                      <a:pt x="14695" y="892612"/>
                      <a:pt x="10752" y="828445"/>
                    </a:cubicBezTo>
                    <a:cubicBezTo>
                      <a:pt x="6470" y="758419"/>
                      <a:pt x="12780" y="685858"/>
                      <a:pt x="30244" y="617916"/>
                    </a:cubicBezTo>
                    <a:cubicBezTo>
                      <a:pt x="52384" y="531890"/>
                      <a:pt x="94411" y="449752"/>
                      <a:pt x="157058" y="386204"/>
                    </a:cubicBezTo>
                    <a:cubicBezTo>
                      <a:pt x="173282" y="369754"/>
                      <a:pt x="191141" y="355332"/>
                      <a:pt x="208774" y="340459"/>
                    </a:cubicBezTo>
                    <a:cubicBezTo>
                      <a:pt x="228717" y="323614"/>
                      <a:pt x="248491" y="305981"/>
                      <a:pt x="270181" y="291390"/>
                    </a:cubicBezTo>
                    <a:cubicBezTo>
                      <a:pt x="290518" y="277700"/>
                      <a:pt x="313673" y="269362"/>
                      <a:pt x="335926" y="259447"/>
                    </a:cubicBezTo>
                    <a:cubicBezTo>
                      <a:pt x="356601" y="250264"/>
                      <a:pt x="375812" y="238941"/>
                      <a:pt x="393558" y="224969"/>
                    </a:cubicBezTo>
                    <a:cubicBezTo>
                      <a:pt x="428543" y="197421"/>
                      <a:pt x="456373" y="161985"/>
                      <a:pt x="481555" y="125592"/>
                    </a:cubicBezTo>
                    <a:cubicBezTo>
                      <a:pt x="502850" y="94832"/>
                      <a:pt x="521047" y="59453"/>
                      <a:pt x="549215" y="34214"/>
                    </a:cubicBezTo>
                    <a:cubicBezTo>
                      <a:pt x="617777" y="-27249"/>
                      <a:pt x="708760" y="49369"/>
                      <a:pt x="763463" y="93480"/>
                    </a:cubicBezTo>
                    <a:cubicBezTo>
                      <a:pt x="833545" y="150042"/>
                      <a:pt x="909825" y="198209"/>
                      <a:pt x="981823" y="252292"/>
                    </a:cubicBezTo>
                    <a:cubicBezTo>
                      <a:pt x="1055624" y="307784"/>
                      <a:pt x="1126833" y="369247"/>
                      <a:pt x="1180127" y="445357"/>
                    </a:cubicBezTo>
                    <a:cubicBezTo>
                      <a:pt x="1205816" y="482032"/>
                      <a:pt x="1227112" y="521975"/>
                      <a:pt x="1239506" y="565129"/>
                    </a:cubicBezTo>
                    <a:cubicBezTo>
                      <a:pt x="1252576" y="610874"/>
                      <a:pt x="1253646" y="657689"/>
                      <a:pt x="1247393" y="704618"/>
                    </a:cubicBezTo>
                    <a:cubicBezTo>
                      <a:pt x="1240858" y="753518"/>
                      <a:pt x="1229421" y="801629"/>
                      <a:pt x="1221703" y="850360"/>
                    </a:cubicBezTo>
                    <a:cubicBezTo>
                      <a:pt x="1215563" y="889176"/>
                      <a:pt x="1208746" y="928161"/>
                      <a:pt x="1195169" y="965230"/>
                    </a:cubicBezTo>
                    <a:cubicBezTo>
                      <a:pt x="1189141" y="981624"/>
                      <a:pt x="1181423" y="999764"/>
                      <a:pt x="1169649" y="1012947"/>
                    </a:cubicBezTo>
                    <a:cubicBezTo>
                      <a:pt x="1167001" y="1015933"/>
                      <a:pt x="1171395" y="1020383"/>
                      <a:pt x="1174043" y="1017341"/>
                    </a:cubicBezTo>
                    <a:cubicBezTo>
                      <a:pt x="1186662" y="1003257"/>
                      <a:pt x="1196465" y="988497"/>
                      <a:pt x="1203901" y="971033"/>
                    </a:cubicBezTo>
                    <a:cubicBezTo>
                      <a:pt x="1211901" y="952273"/>
                      <a:pt x="1217309" y="932724"/>
                      <a:pt x="1221703" y="912837"/>
                    </a:cubicBezTo>
                    <a:cubicBezTo>
                      <a:pt x="1230943" y="870867"/>
                      <a:pt x="1236069" y="828107"/>
                      <a:pt x="1244294" y="785967"/>
                    </a:cubicBezTo>
                    <a:cubicBezTo>
                      <a:pt x="1254322" y="734589"/>
                      <a:pt x="1265364" y="682365"/>
                      <a:pt x="1261984" y="629747"/>
                    </a:cubicBezTo>
                    <a:cubicBezTo>
                      <a:pt x="1259111" y="584452"/>
                      <a:pt x="1246097" y="540622"/>
                      <a:pt x="1225985" y="500116"/>
                    </a:cubicBezTo>
                    <a:cubicBezTo>
                      <a:pt x="1184296" y="416175"/>
                      <a:pt x="1116636" y="347163"/>
                      <a:pt x="1045145" y="287953"/>
                    </a:cubicBezTo>
                    <a:cubicBezTo>
                      <a:pt x="971682" y="227166"/>
                      <a:pt x="891685" y="175168"/>
                      <a:pt x="814560" y="119338"/>
                    </a:cubicBezTo>
                    <a:cubicBezTo>
                      <a:pt x="779068" y="93649"/>
                      <a:pt x="746787" y="63734"/>
                      <a:pt x="710338" y="39341"/>
                    </a:cubicBezTo>
                    <a:cubicBezTo>
                      <a:pt x="676817" y="16919"/>
                      <a:pt x="635185" y="-4771"/>
                      <a:pt x="593496" y="919"/>
                    </a:cubicBezTo>
                    <a:cubicBezTo>
                      <a:pt x="555807" y="6046"/>
                      <a:pt x="529723" y="35059"/>
                      <a:pt x="509104" y="64636"/>
                    </a:cubicBezTo>
                    <a:cubicBezTo>
                      <a:pt x="484428" y="100015"/>
                      <a:pt x="462232" y="136972"/>
                      <a:pt x="434176" y="169872"/>
                    </a:cubicBezTo>
                    <a:cubicBezTo>
                      <a:pt x="419529" y="187055"/>
                      <a:pt x="403529" y="203167"/>
                      <a:pt x="385783" y="217139"/>
                    </a:cubicBezTo>
                    <a:cubicBezTo>
                      <a:pt x="367023" y="231899"/>
                      <a:pt x="346235" y="243053"/>
                      <a:pt x="324377" y="252518"/>
                    </a:cubicBezTo>
                    <a:cubicBezTo>
                      <a:pt x="301110" y="262546"/>
                      <a:pt x="277786" y="271898"/>
                      <a:pt x="257280" y="287108"/>
                    </a:cubicBezTo>
                    <a:cubicBezTo>
                      <a:pt x="235985" y="302826"/>
                      <a:pt x="215929" y="320122"/>
                      <a:pt x="195648" y="337191"/>
                    </a:cubicBezTo>
                    <a:cubicBezTo>
                      <a:pt x="177733" y="352290"/>
                      <a:pt x="159931" y="367162"/>
                      <a:pt x="143762" y="384120"/>
                    </a:cubicBezTo>
                    <a:cubicBezTo>
                      <a:pt x="128382" y="400288"/>
                      <a:pt x="114298" y="417640"/>
                      <a:pt x="101397" y="435780"/>
                    </a:cubicBezTo>
                    <a:cubicBezTo>
                      <a:pt x="74919" y="473131"/>
                      <a:pt x="53905" y="514144"/>
                      <a:pt x="37906" y="556960"/>
                    </a:cubicBezTo>
                    <a:cubicBezTo>
                      <a:pt x="10977" y="629014"/>
                      <a:pt x="-854" y="706646"/>
                      <a:pt x="48" y="783489"/>
                    </a:cubicBezTo>
                    <a:cubicBezTo>
                      <a:pt x="442" y="819037"/>
                      <a:pt x="3935" y="854810"/>
                      <a:pt x="12780" y="889345"/>
                    </a:cubicBezTo>
                    <a:cubicBezTo>
                      <a:pt x="20892" y="920893"/>
                      <a:pt x="33624" y="952104"/>
                      <a:pt x="55201" y="976948"/>
                    </a:cubicBezTo>
                    <a:cubicBezTo>
                      <a:pt x="65116" y="988384"/>
                      <a:pt x="76891" y="998243"/>
                      <a:pt x="89904" y="1005848"/>
                    </a:cubicBezTo>
                    <a:cubicBezTo>
                      <a:pt x="90637" y="1006299"/>
                      <a:pt x="91369" y="1005116"/>
                      <a:pt x="90580" y="1004666"/>
                    </a:cubicBezTo>
                    <a:lnTo>
                      <a:pt x="90580" y="1004666"/>
                    </a:lnTo>
                    <a:lnTo>
                      <a:pt x="90468" y="10044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24"/>
              <p:cNvSpPr/>
              <p:nvPr/>
            </p:nvSpPr>
            <p:spPr>
              <a:xfrm flipH="1" rot="8998236">
                <a:off x="-373394" y="-214841"/>
                <a:ext cx="1115439" cy="912221"/>
              </a:xfrm>
              <a:custGeom>
                <a:rect b="b" l="l" r="r" t="t"/>
                <a:pathLst>
                  <a:path extrusionOk="0" h="913032" w="1116430">
                    <a:moveTo>
                      <a:pt x="26159" y="815832"/>
                    </a:moveTo>
                    <a:cubicBezTo>
                      <a:pt x="20582" y="774819"/>
                      <a:pt x="16695" y="733581"/>
                      <a:pt x="14272" y="692286"/>
                    </a:cubicBezTo>
                    <a:cubicBezTo>
                      <a:pt x="11850" y="650766"/>
                      <a:pt x="10385" y="609247"/>
                      <a:pt x="12019" y="567670"/>
                    </a:cubicBezTo>
                    <a:cubicBezTo>
                      <a:pt x="12807" y="547108"/>
                      <a:pt x="14328" y="526545"/>
                      <a:pt x="16638" y="506095"/>
                    </a:cubicBezTo>
                    <a:cubicBezTo>
                      <a:pt x="18328" y="491503"/>
                      <a:pt x="21483" y="477363"/>
                      <a:pt x="27004" y="463786"/>
                    </a:cubicBezTo>
                    <a:cubicBezTo>
                      <a:pt x="37483" y="437927"/>
                      <a:pt x="55116" y="415506"/>
                      <a:pt x="74834" y="396069"/>
                    </a:cubicBezTo>
                    <a:cubicBezTo>
                      <a:pt x="116692" y="354719"/>
                      <a:pt x="168014" y="324917"/>
                      <a:pt x="213928" y="288523"/>
                    </a:cubicBezTo>
                    <a:cubicBezTo>
                      <a:pt x="242716" y="265707"/>
                      <a:pt x="268969" y="239623"/>
                      <a:pt x="296687" y="215511"/>
                    </a:cubicBezTo>
                    <a:cubicBezTo>
                      <a:pt x="312742" y="201540"/>
                      <a:pt x="328911" y="187737"/>
                      <a:pt x="345192" y="174048"/>
                    </a:cubicBezTo>
                    <a:cubicBezTo>
                      <a:pt x="361135" y="160640"/>
                      <a:pt x="378093" y="147908"/>
                      <a:pt x="393134" y="133485"/>
                    </a:cubicBezTo>
                    <a:cubicBezTo>
                      <a:pt x="418599" y="109092"/>
                      <a:pt x="437021" y="78501"/>
                      <a:pt x="461865" y="53488"/>
                    </a:cubicBezTo>
                    <a:cubicBezTo>
                      <a:pt x="486033" y="29150"/>
                      <a:pt x="517694" y="12813"/>
                      <a:pt x="552285" y="11123"/>
                    </a:cubicBezTo>
                    <a:cubicBezTo>
                      <a:pt x="584678" y="9545"/>
                      <a:pt x="616340" y="19798"/>
                      <a:pt x="644846" y="34446"/>
                    </a:cubicBezTo>
                    <a:cubicBezTo>
                      <a:pt x="675324" y="50107"/>
                      <a:pt x="703098" y="70614"/>
                      <a:pt x="729238" y="92642"/>
                    </a:cubicBezTo>
                    <a:cubicBezTo>
                      <a:pt x="755152" y="114444"/>
                      <a:pt x="779152" y="138387"/>
                      <a:pt x="804954" y="160301"/>
                    </a:cubicBezTo>
                    <a:cubicBezTo>
                      <a:pt x="834249" y="185146"/>
                      <a:pt x="864783" y="208413"/>
                      <a:pt x="894867" y="232243"/>
                    </a:cubicBezTo>
                    <a:cubicBezTo>
                      <a:pt x="924612" y="255848"/>
                      <a:pt x="954077" y="280016"/>
                      <a:pt x="981174" y="306664"/>
                    </a:cubicBezTo>
                    <a:cubicBezTo>
                      <a:pt x="1007483" y="332578"/>
                      <a:pt x="1031539" y="360352"/>
                      <a:pt x="1048552" y="393309"/>
                    </a:cubicBezTo>
                    <a:cubicBezTo>
                      <a:pt x="1082242" y="458659"/>
                      <a:pt x="1091481" y="532516"/>
                      <a:pt x="1098016" y="604740"/>
                    </a:cubicBezTo>
                    <a:cubicBezTo>
                      <a:pt x="1105396" y="686596"/>
                      <a:pt x="1109621" y="768735"/>
                      <a:pt x="1095988" y="850141"/>
                    </a:cubicBezTo>
                    <a:cubicBezTo>
                      <a:pt x="1092720" y="869690"/>
                      <a:pt x="1088326" y="889182"/>
                      <a:pt x="1081960" y="907999"/>
                    </a:cubicBezTo>
                    <a:cubicBezTo>
                      <a:pt x="1080270" y="913012"/>
                      <a:pt x="1088214" y="915210"/>
                      <a:pt x="1089904" y="910196"/>
                    </a:cubicBezTo>
                    <a:cubicBezTo>
                      <a:pt x="1103312" y="870479"/>
                      <a:pt x="1111649" y="830198"/>
                      <a:pt x="1114635" y="788340"/>
                    </a:cubicBezTo>
                    <a:cubicBezTo>
                      <a:pt x="1117621" y="746482"/>
                      <a:pt x="1116551" y="704455"/>
                      <a:pt x="1113847" y="662653"/>
                    </a:cubicBezTo>
                    <a:cubicBezTo>
                      <a:pt x="1111311" y="623162"/>
                      <a:pt x="1108213" y="583444"/>
                      <a:pt x="1102974" y="544178"/>
                    </a:cubicBezTo>
                    <a:cubicBezTo>
                      <a:pt x="1098072" y="507503"/>
                      <a:pt x="1090748" y="470997"/>
                      <a:pt x="1078693" y="435956"/>
                    </a:cubicBezTo>
                    <a:cubicBezTo>
                      <a:pt x="1066918" y="401872"/>
                      <a:pt x="1050750" y="369141"/>
                      <a:pt x="1027877" y="341085"/>
                    </a:cubicBezTo>
                    <a:cubicBezTo>
                      <a:pt x="1003427" y="311058"/>
                      <a:pt x="975090" y="284354"/>
                      <a:pt x="945626" y="259341"/>
                    </a:cubicBezTo>
                    <a:cubicBezTo>
                      <a:pt x="915824" y="234046"/>
                      <a:pt x="884726" y="210385"/>
                      <a:pt x="854136" y="186160"/>
                    </a:cubicBezTo>
                    <a:cubicBezTo>
                      <a:pt x="824728" y="162893"/>
                      <a:pt x="796616" y="138499"/>
                      <a:pt x="769011" y="113148"/>
                    </a:cubicBezTo>
                    <a:cubicBezTo>
                      <a:pt x="743942" y="90106"/>
                      <a:pt x="717914" y="67797"/>
                      <a:pt x="689802" y="48530"/>
                    </a:cubicBezTo>
                    <a:cubicBezTo>
                      <a:pt x="661916" y="29432"/>
                      <a:pt x="631325" y="12813"/>
                      <a:pt x="598312" y="4757"/>
                    </a:cubicBezTo>
                    <a:cubicBezTo>
                      <a:pt x="566313" y="-3074"/>
                      <a:pt x="533018" y="-1553"/>
                      <a:pt x="502653" y="11686"/>
                    </a:cubicBezTo>
                    <a:cubicBezTo>
                      <a:pt x="468682" y="26559"/>
                      <a:pt x="445133" y="53826"/>
                      <a:pt x="422711" y="82276"/>
                    </a:cubicBezTo>
                    <a:cubicBezTo>
                      <a:pt x="411613" y="96360"/>
                      <a:pt x="400515" y="110557"/>
                      <a:pt x="387726" y="123176"/>
                    </a:cubicBezTo>
                    <a:cubicBezTo>
                      <a:pt x="372854" y="137936"/>
                      <a:pt x="355727" y="150612"/>
                      <a:pt x="339728" y="164076"/>
                    </a:cubicBezTo>
                    <a:cubicBezTo>
                      <a:pt x="306264" y="192188"/>
                      <a:pt x="273194" y="220751"/>
                      <a:pt x="240914" y="250158"/>
                    </a:cubicBezTo>
                    <a:cubicBezTo>
                      <a:pt x="218266" y="270777"/>
                      <a:pt x="194830" y="289594"/>
                      <a:pt x="169930" y="307396"/>
                    </a:cubicBezTo>
                    <a:cubicBezTo>
                      <a:pt x="145311" y="324973"/>
                      <a:pt x="120410" y="342212"/>
                      <a:pt x="96974" y="361366"/>
                    </a:cubicBezTo>
                    <a:cubicBezTo>
                      <a:pt x="74270" y="379845"/>
                      <a:pt x="52806" y="400295"/>
                      <a:pt x="35962" y="424407"/>
                    </a:cubicBezTo>
                    <a:cubicBezTo>
                      <a:pt x="19004" y="448688"/>
                      <a:pt x="9033" y="475729"/>
                      <a:pt x="5596" y="505081"/>
                    </a:cubicBezTo>
                    <a:cubicBezTo>
                      <a:pt x="-4094" y="588796"/>
                      <a:pt x="-770" y="674653"/>
                      <a:pt x="12244" y="757806"/>
                    </a:cubicBezTo>
                    <a:cubicBezTo>
                      <a:pt x="15342" y="777523"/>
                      <a:pt x="18779" y="797185"/>
                      <a:pt x="22610" y="816790"/>
                    </a:cubicBezTo>
                    <a:cubicBezTo>
                      <a:pt x="23060" y="819212"/>
                      <a:pt x="26553" y="818142"/>
                      <a:pt x="26215" y="815776"/>
                    </a:cubicBezTo>
                    <a:lnTo>
                      <a:pt x="26215" y="815776"/>
                    </a:lnTo>
                    <a:lnTo>
                      <a:pt x="26159" y="8158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24"/>
              <p:cNvSpPr/>
              <p:nvPr/>
            </p:nvSpPr>
            <p:spPr>
              <a:xfrm flipH="1" rot="8998236">
                <a:off x="-348078" y="-187550"/>
                <a:ext cx="994000" cy="793599"/>
              </a:xfrm>
              <a:custGeom>
                <a:rect b="b" l="l" r="r" t="t"/>
                <a:pathLst>
                  <a:path extrusionOk="0" h="794304" w="994883">
                    <a:moveTo>
                      <a:pt x="146760" y="747692"/>
                    </a:moveTo>
                    <a:cubicBezTo>
                      <a:pt x="120619" y="732255"/>
                      <a:pt x="101859" y="706960"/>
                      <a:pt x="86423" y="681384"/>
                    </a:cubicBezTo>
                    <a:cubicBezTo>
                      <a:pt x="70536" y="655131"/>
                      <a:pt x="58537" y="626906"/>
                      <a:pt x="46424" y="598794"/>
                    </a:cubicBezTo>
                    <a:cubicBezTo>
                      <a:pt x="32228" y="565894"/>
                      <a:pt x="19495" y="532543"/>
                      <a:pt x="14313" y="496882"/>
                    </a:cubicBezTo>
                    <a:cubicBezTo>
                      <a:pt x="9806" y="465841"/>
                      <a:pt x="7834" y="430968"/>
                      <a:pt x="25242" y="403420"/>
                    </a:cubicBezTo>
                    <a:cubicBezTo>
                      <a:pt x="32284" y="392321"/>
                      <a:pt x="41579" y="382857"/>
                      <a:pt x="50875" y="373674"/>
                    </a:cubicBezTo>
                    <a:cubicBezTo>
                      <a:pt x="62368" y="362351"/>
                      <a:pt x="73691" y="350970"/>
                      <a:pt x="84508" y="338971"/>
                    </a:cubicBezTo>
                    <a:cubicBezTo>
                      <a:pt x="111606" y="309000"/>
                      <a:pt x="139549" y="279761"/>
                      <a:pt x="168731" y="251762"/>
                    </a:cubicBezTo>
                    <a:cubicBezTo>
                      <a:pt x="197857" y="223819"/>
                      <a:pt x="227940" y="196665"/>
                      <a:pt x="258080" y="169849"/>
                    </a:cubicBezTo>
                    <a:cubicBezTo>
                      <a:pt x="272840" y="156723"/>
                      <a:pt x="287882" y="143934"/>
                      <a:pt x="303656" y="132103"/>
                    </a:cubicBezTo>
                    <a:cubicBezTo>
                      <a:pt x="318980" y="120611"/>
                      <a:pt x="334472" y="109682"/>
                      <a:pt x="349064" y="97175"/>
                    </a:cubicBezTo>
                    <a:cubicBezTo>
                      <a:pt x="363542" y="84725"/>
                      <a:pt x="377457" y="71711"/>
                      <a:pt x="391879" y="59204"/>
                    </a:cubicBezTo>
                    <a:cubicBezTo>
                      <a:pt x="405682" y="47205"/>
                      <a:pt x="419991" y="35148"/>
                      <a:pt x="435878" y="25966"/>
                    </a:cubicBezTo>
                    <a:cubicBezTo>
                      <a:pt x="460384" y="11713"/>
                      <a:pt x="489060" y="8389"/>
                      <a:pt x="516721" y="13177"/>
                    </a:cubicBezTo>
                    <a:cubicBezTo>
                      <a:pt x="546861" y="18417"/>
                      <a:pt x="575255" y="31205"/>
                      <a:pt x="601733" y="46134"/>
                    </a:cubicBezTo>
                    <a:cubicBezTo>
                      <a:pt x="628436" y="61232"/>
                      <a:pt x="653618" y="78922"/>
                      <a:pt x="678237" y="97175"/>
                    </a:cubicBezTo>
                    <a:cubicBezTo>
                      <a:pt x="737391" y="141061"/>
                      <a:pt x="795079" y="186637"/>
                      <a:pt x="847641" y="238410"/>
                    </a:cubicBezTo>
                    <a:cubicBezTo>
                      <a:pt x="861894" y="252438"/>
                      <a:pt x="875753" y="266860"/>
                      <a:pt x="889105" y="281733"/>
                    </a:cubicBezTo>
                    <a:cubicBezTo>
                      <a:pt x="900485" y="294409"/>
                      <a:pt x="911752" y="307197"/>
                      <a:pt x="921611" y="321112"/>
                    </a:cubicBezTo>
                    <a:cubicBezTo>
                      <a:pt x="938624" y="345168"/>
                      <a:pt x="952033" y="371702"/>
                      <a:pt x="961835" y="399476"/>
                    </a:cubicBezTo>
                    <a:cubicBezTo>
                      <a:pt x="982060" y="456996"/>
                      <a:pt x="987468" y="519135"/>
                      <a:pt x="981102" y="579640"/>
                    </a:cubicBezTo>
                    <a:cubicBezTo>
                      <a:pt x="974792" y="639807"/>
                      <a:pt x="956370" y="699975"/>
                      <a:pt x="927357" y="753100"/>
                    </a:cubicBezTo>
                    <a:cubicBezTo>
                      <a:pt x="920428" y="765776"/>
                      <a:pt x="913217" y="778283"/>
                      <a:pt x="904653" y="789888"/>
                    </a:cubicBezTo>
                    <a:cubicBezTo>
                      <a:pt x="902287" y="793043"/>
                      <a:pt x="907639" y="796141"/>
                      <a:pt x="909949" y="792986"/>
                    </a:cubicBezTo>
                    <a:cubicBezTo>
                      <a:pt x="928202" y="768254"/>
                      <a:pt x="944653" y="742678"/>
                      <a:pt x="957103" y="714510"/>
                    </a:cubicBezTo>
                    <a:cubicBezTo>
                      <a:pt x="969835" y="685665"/>
                      <a:pt x="979243" y="655582"/>
                      <a:pt x="985496" y="624653"/>
                    </a:cubicBezTo>
                    <a:cubicBezTo>
                      <a:pt x="997891" y="563190"/>
                      <a:pt x="998454" y="498966"/>
                      <a:pt x="984538" y="437729"/>
                    </a:cubicBezTo>
                    <a:cubicBezTo>
                      <a:pt x="977722" y="407701"/>
                      <a:pt x="967300" y="378406"/>
                      <a:pt x="953047" y="351083"/>
                    </a:cubicBezTo>
                    <a:cubicBezTo>
                      <a:pt x="937610" y="321507"/>
                      <a:pt x="917217" y="295986"/>
                      <a:pt x="894907" y="271367"/>
                    </a:cubicBezTo>
                    <a:cubicBezTo>
                      <a:pt x="840599" y="211538"/>
                      <a:pt x="779023" y="158694"/>
                      <a:pt x="714293" y="110470"/>
                    </a:cubicBezTo>
                    <a:cubicBezTo>
                      <a:pt x="664886" y="73626"/>
                      <a:pt x="615084" y="34360"/>
                      <a:pt x="556720" y="12614"/>
                    </a:cubicBezTo>
                    <a:cubicBezTo>
                      <a:pt x="529115" y="2361"/>
                      <a:pt x="499144" y="-3160"/>
                      <a:pt x="469793" y="1910"/>
                    </a:cubicBezTo>
                    <a:cubicBezTo>
                      <a:pt x="436047" y="7713"/>
                      <a:pt x="409231" y="29515"/>
                      <a:pt x="384049" y="51373"/>
                    </a:cubicBezTo>
                    <a:cubicBezTo>
                      <a:pt x="369232" y="64218"/>
                      <a:pt x="354923" y="77683"/>
                      <a:pt x="339994" y="90415"/>
                    </a:cubicBezTo>
                    <a:cubicBezTo>
                      <a:pt x="324839" y="103372"/>
                      <a:pt x="308501" y="114470"/>
                      <a:pt x="292727" y="126583"/>
                    </a:cubicBezTo>
                    <a:cubicBezTo>
                      <a:pt x="260503" y="151371"/>
                      <a:pt x="231151" y="179595"/>
                      <a:pt x="200955" y="206862"/>
                    </a:cubicBezTo>
                    <a:cubicBezTo>
                      <a:pt x="170083" y="234692"/>
                      <a:pt x="140168" y="263480"/>
                      <a:pt x="111493" y="293564"/>
                    </a:cubicBezTo>
                    <a:cubicBezTo>
                      <a:pt x="97127" y="308606"/>
                      <a:pt x="83268" y="324098"/>
                      <a:pt x="69128" y="339422"/>
                    </a:cubicBezTo>
                    <a:cubicBezTo>
                      <a:pt x="58875" y="350520"/>
                      <a:pt x="47776" y="360829"/>
                      <a:pt x="37185" y="371590"/>
                    </a:cubicBezTo>
                    <a:cubicBezTo>
                      <a:pt x="27777" y="381167"/>
                      <a:pt x="18707" y="391476"/>
                      <a:pt x="12284" y="403363"/>
                    </a:cubicBezTo>
                    <a:cubicBezTo>
                      <a:pt x="5242" y="416433"/>
                      <a:pt x="1693" y="430856"/>
                      <a:pt x="567" y="445616"/>
                    </a:cubicBezTo>
                    <a:cubicBezTo>
                      <a:pt x="-2250" y="483812"/>
                      <a:pt x="5693" y="523416"/>
                      <a:pt x="18707" y="559190"/>
                    </a:cubicBezTo>
                    <a:cubicBezTo>
                      <a:pt x="24453" y="574908"/>
                      <a:pt x="31777" y="590119"/>
                      <a:pt x="38763" y="605273"/>
                    </a:cubicBezTo>
                    <a:cubicBezTo>
                      <a:pt x="45185" y="619245"/>
                      <a:pt x="52171" y="632878"/>
                      <a:pt x="59382" y="646455"/>
                    </a:cubicBezTo>
                    <a:cubicBezTo>
                      <a:pt x="74085" y="674116"/>
                      <a:pt x="90930" y="701552"/>
                      <a:pt x="112789" y="724143"/>
                    </a:cubicBezTo>
                    <a:cubicBezTo>
                      <a:pt x="122422" y="734115"/>
                      <a:pt x="133239" y="743128"/>
                      <a:pt x="145351" y="749945"/>
                    </a:cubicBezTo>
                    <a:cubicBezTo>
                      <a:pt x="146760" y="750734"/>
                      <a:pt x="148055" y="748593"/>
                      <a:pt x="146647" y="747748"/>
                    </a:cubicBezTo>
                    <a:lnTo>
                      <a:pt x="146647" y="747748"/>
                    </a:lnTo>
                    <a:lnTo>
                      <a:pt x="146760" y="74769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24"/>
              <p:cNvSpPr/>
              <p:nvPr/>
            </p:nvSpPr>
            <p:spPr>
              <a:xfrm flipH="1" rot="9005693">
                <a:off x="-285182" y="-202618"/>
                <a:ext cx="823317" cy="725334"/>
              </a:xfrm>
              <a:custGeom>
                <a:rect b="b" l="l" r="r" t="t"/>
                <a:pathLst>
                  <a:path extrusionOk="0" h="725979" w="825080">
                    <a:moveTo>
                      <a:pt x="143170" y="601723"/>
                    </a:moveTo>
                    <a:cubicBezTo>
                      <a:pt x="133874" y="605780"/>
                      <a:pt x="123283" y="593836"/>
                      <a:pt x="117988" y="587977"/>
                    </a:cubicBezTo>
                    <a:cubicBezTo>
                      <a:pt x="105650" y="574231"/>
                      <a:pt x="96073" y="557950"/>
                      <a:pt x="86946" y="541950"/>
                    </a:cubicBezTo>
                    <a:cubicBezTo>
                      <a:pt x="65200" y="503698"/>
                      <a:pt x="47398" y="463023"/>
                      <a:pt x="30779" y="422348"/>
                    </a:cubicBezTo>
                    <a:cubicBezTo>
                      <a:pt x="16695" y="387926"/>
                      <a:pt x="1033" y="347928"/>
                      <a:pt x="19455" y="311872"/>
                    </a:cubicBezTo>
                    <a:cubicBezTo>
                      <a:pt x="33596" y="284211"/>
                      <a:pt x="61877" y="268212"/>
                      <a:pt x="85820" y="250184"/>
                    </a:cubicBezTo>
                    <a:cubicBezTo>
                      <a:pt x="117312" y="226466"/>
                      <a:pt x="147733" y="201115"/>
                      <a:pt x="175845" y="173454"/>
                    </a:cubicBezTo>
                    <a:cubicBezTo>
                      <a:pt x="218098" y="131877"/>
                      <a:pt x="252463" y="81963"/>
                      <a:pt x="300349" y="46246"/>
                    </a:cubicBezTo>
                    <a:cubicBezTo>
                      <a:pt x="322996" y="29345"/>
                      <a:pt x="348854" y="15881"/>
                      <a:pt x="377192" y="12388"/>
                    </a:cubicBezTo>
                    <a:cubicBezTo>
                      <a:pt x="409416" y="8388"/>
                      <a:pt x="441697" y="14754"/>
                      <a:pt x="471724" y="26247"/>
                    </a:cubicBezTo>
                    <a:cubicBezTo>
                      <a:pt x="534483" y="50358"/>
                      <a:pt x="587608" y="94639"/>
                      <a:pt x="639043" y="136722"/>
                    </a:cubicBezTo>
                    <a:cubicBezTo>
                      <a:pt x="665690" y="158525"/>
                      <a:pt x="691718" y="180834"/>
                      <a:pt x="715098" y="206241"/>
                    </a:cubicBezTo>
                    <a:cubicBezTo>
                      <a:pt x="738984" y="232212"/>
                      <a:pt x="760054" y="260775"/>
                      <a:pt x="776729" y="291929"/>
                    </a:cubicBezTo>
                    <a:cubicBezTo>
                      <a:pt x="792898" y="322013"/>
                      <a:pt x="803996" y="354237"/>
                      <a:pt x="809574" y="387983"/>
                    </a:cubicBezTo>
                    <a:cubicBezTo>
                      <a:pt x="815038" y="421165"/>
                      <a:pt x="815151" y="455136"/>
                      <a:pt x="811320" y="488487"/>
                    </a:cubicBezTo>
                    <a:cubicBezTo>
                      <a:pt x="803602" y="555809"/>
                      <a:pt x="779434" y="620934"/>
                      <a:pt x="747266" y="680256"/>
                    </a:cubicBezTo>
                    <a:cubicBezTo>
                      <a:pt x="739604" y="694397"/>
                      <a:pt x="731379" y="708481"/>
                      <a:pt x="722083" y="721607"/>
                    </a:cubicBezTo>
                    <a:cubicBezTo>
                      <a:pt x="719830" y="724762"/>
                      <a:pt x="725069" y="727804"/>
                      <a:pt x="727266" y="724649"/>
                    </a:cubicBezTo>
                    <a:cubicBezTo>
                      <a:pt x="737069" y="710734"/>
                      <a:pt x="746759" y="696819"/>
                      <a:pt x="755603" y="682284"/>
                    </a:cubicBezTo>
                    <a:cubicBezTo>
                      <a:pt x="764617" y="667468"/>
                      <a:pt x="772673" y="652031"/>
                      <a:pt x="780166" y="636427"/>
                    </a:cubicBezTo>
                    <a:cubicBezTo>
                      <a:pt x="795377" y="604822"/>
                      <a:pt x="806644" y="570964"/>
                      <a:pt x="814362" y="536767"/>
                    </a:cubicBezTo>
                    <a:cubicBezTo>
                      <a:pt x="829517" y="469332"/>
                      <a:pt x="830024" y="397278"/>
                      <a:pt x="806644" y="331590"/>
                    </a:cubicBezTo>
                    <a:cubicBezTo>
                      <a:pt x="782251" y="263141"/>
                      <a:pt x="734590" y="204608"/>
                      <a:pt x="680620" y="156947"/>
                    </a:cubicBezTo>
                    <a:cubicBezTo>
                      <a:pt x="655493" y="134751"/>
                      <a:pt x="629072" y="113737"/>
                      <a:pt x="602594" y="93118"/>
                    </a:cubicBezTo>
                    <a:cubicBezTo>
                      <a:pt x="574989" y="71654"/>
                      <a:pt x="546482" y="51147"/>
                      <a:pt x="515667" y="34472"/>
                    </a:cubicBezTo>
                    <a:cubicBezTo>
                      <a:pt x="485865" y="18303"/>
                      <a:pt x="453866" y="5684"/>
                      <a:pt x="420064" y="1402"/>
                    </a:cubicBezTo>
                    <a:cubicBezTo>
                      <a:pt x="388740" y="-2541"/>
                      <a:pt x="357474" y="1740"/>
                      <a:pt x="328911" y="15430"/>
                    </a:cubicBezTo>
                    <a:cubicBezTo>
                      <a:pt x="301419" y="28613"/>
                      <a:pt x="277645" y="48725"/>
                      <a:pt x="256125" y="70020"/>
                    </a:cubicBezTo>
                    <a:cubicBezTo>
                      <a:pt x="234041" y="91878"/>
                      <a:pt x="213985" y="115652"/>
                      <a:pt x="193197" y="138694"/>
                    </a:cubicBezTo>
                    <a:cubicBezTo>
                      <a:pt x="169479" y="164947"/>
                      <a:pt x="143733" y="189003"/>
                      <a:pt x="116579" y="211593"/>
                    </a:cubicBezTo>
                    <a:cubicBezTo>
                      <a:pt x="100692" y="224776"/>
                      <a:pt x="84411" y="237452"/>
                      <a:pt x="67736" y="249620"/>
                    </a:cubicBezTo>
                    <a:cubicBezTo>
                      <a:pt x="54215" y="259479"/>
                      <a:pt x="40300" y="268775"/>
                      <a:pt x="28582" y="280775"/>
                    </a:cubicBezTo>
                    <a:cubicBezTo>
                      <a:pt x="19061" y="290464"/>
                      <a:pt x="11230" y="301506"/>
                      <a:pt x="6160" y="314126"/>
                    </a:cubicBezTo>
                    <a:cubicBezTo>
                      <a:pt x="1033" y="326858"/>
                      <a:pt x="-601" y="340886"/>
                      <a:pt x="188" y="354519"/>
                    </a:cubicBezTo>
                    <a:cubicBezTo>
                      <a:pt x="1146" y="372040"/>
                      <a:pt x="5765" y="387870"/>
                      <a:pt x="11850" y="404151"/>
                    </a:cubicBezTo>
                    <a:cubicBezTo>
                      <a:pt x="27173" y="444883"/>
                      <a:pt x="46271" y="484656"/>
                      <a:pt x="68017" y="522289"/>
                    </a:cubicBezTo>
                    <a:cubicBezTo>
                      <a:pt x="78608" y="540598"/>
                      <a:pt x="89707" y="558682"/>
                      <a:pt x="102608" y="575527"/>
                    </a:cubicBezTo>
                    <a:cubicBezTo>
                      <a:pt x="110551" y="585949"/>
                      <a:pt x="120185" y="598906"/>
                      <a:pt x="132804" y="603977"/>
                    </a:cubicBezTo>
                    <a:cubicBezTo>
                      <a:pt x="136635" y="605498"/>
                      <a:pt x="140748" y="605892"/>
                      <a:pt x="144522" y="604089"/>
                    </a:cubicBezTo>
                    <a:cubicBezTo>
                      <a:pt x="146156" y="603301"/>
                      <a:pt x="144747" y="600991"/>
                      <a:pt x="143114" y="601723"/>
                    </a:cubicBezTo>
                    <a:lnTo>
                      <a:pt x="143114" y="601723"/>
                    </a:lnTo>
                    <a:lnTo>
                      <a:pt x="143170" y="6017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476;p24"/>
              <p:cNvSpPr/>
              <p:nvPr/>
            </p:nvSpPr>
            <p:spPr>
              <a:xfrm flipH="1" rot="9002531">
                <a:off x="-121364" y="-68127"/>
                <a:ext cx="491605" cy="413892"/>
              </a:xfrm>
              <a:custGeom>
                <a:rect b="b" l="l" r="r" t="t"/>
                <a:pathLst>
                  <a:path extrusionOk="0" h="414260" w="490978">
                    <a:moveTo>
                      <a:pt x="91152" y="360569"/>
                    </a:moveTo>
                    <a:cubicBezTo>
                      <a:pt x="76898" y="356400"/>
                      <a:pt x="66476" y="341922"/>
                      <a:pt x="58871" y="330035"/>
                    </a:cubicBezTo>
                    <a:cubicBezTo>
                      <a:pt x="50251" y="316571"/>
                      <a:pt x="43322" y="301980"/>
                      <a:pt x="37125" y="287220"/>
                    </a:cubicBezTo>
                    <a:cubicBezTo>
                      <a:pt x="29463" y="268854"/>
                      <a:pt x="21463" y="250488"/>
                      <a:pt x="16055" y="231277"/>
                    </a:cubicBezTo>
                    <a:cubicBezTo>
                      <a:pt x="10478" y="211503"/>
                      <a:pt x="9577" y="191673"/>
                      <a:pt x="13576" y="171561"/>
                    </a:cubicBezTo>
                    <a:cubicBezTo>
                      <a:pt x="21182" y="133477"/>
                      <a:pt x="42702" y="99056"/>
                      <a:pt x="71659" y="73479"/>
                    </a:cubicBezTo>
                    <a:cubicBezTo>
                      <a:pt x="96954" y="51113"/>
                      <a:pt x="129122" y="36128"/>
                      <a:pt x="161065" y="25875"/>
                    </a:cubicBezTo>
                    <a:cubicBezTo>
                      <a:pt x="192839" y="15678"/>
                      <a:pt x="226190" y="10326"/>
                      <a:pt x="259598" y="11396"/>
                    </a:cubicBezTo>
                    <a:cubicBezTo>
                      <a:pt x="291991" y="12467"/>
                      <a:pt x="324385" y="19959"/>
                      <a:pt x="352891" y="35677"/>
                    </a:cubicBezTo>
                    <a:cubicBezTo>
                      <a:pt x="383988" y="52804"/>
                      <a:pt x="409171" y="78944"/>
                      <a:pt x="424551" y="110999"/>
                    </a:cubicBezTo>
                    <a:cubicBezTo>
                      <a:pt x="433339" y="129308"/>
                      <a:pt x="439367" y="148744"/>
                      <a:pt x="445057" y="168181"/>
                    </a:cubicBezTo>
                    <a:cubicBezTo>
                      <a:pt x="450353" y="186264"/>
                      <a:pt x="455536" y="204349"/>
                      <a:pt x="461226" y="222320"/>
                    </a:cubicBezTo>
                    <a:cubicBezTo>
                      <a:pt x="470747" y="252291"/>
                      <a:pt x="478521" y="282825"/>
                      <a:pt x="479929" y="314373"/>
                    </a:cubicBezTo>
                    <a:cubicBezTo>
                      <a:pt x="480605" y="329472"/>
                      <a:pt x="478746" y="343950"/>
                      <a:pt x="474916" y="358541"/>
                    </a:cubicBezTo>
                    <a:cubicBezTo>
                      <a:pt x="471141" y="372963"/>
                      <a:pt x="463310" y="385470"/>
                      <a:pt x="452606" y="395836"/>
                    </a:cubicBezTo>
                    <a:cubicBezTo>
                      <a:pt x="446578" y="401695"/>
                      <a:pt x="440212" y="407103"/>
                      <a:pt x="432776" y="411047"/>
                    </a:cubicBezTo>
                    <a:cubicBezTo>
                      <a:pt x="430804" y="412117"/>
                      <a:pt x="432550" y="415103"/>
                      <a:pt x="434522" y="414033"/>
                    </a:cubicBezTo>
                    <a:cubicBezTo>
                      <a:pt x="442128" y="409976"/>
                      <a:pt x="449902" y="405976"/>
                      <a:pt x="456606" y="400399"/>
                    </a:cubicBezTo>
                    <a:cubicBezTo>
                      <a:pt x="462690" y="395329"/>
                      <a:pt x="467986" y="389358"/>
                      <a:pt x="472493" y="382822"/>
                    </a:cubicBezTo>
                    <a:cubicBezTo>
                      <a:pt x="481338" y="369978"/>
                      <a:pt x="487084" y="355781"/>
                      <a:pt x="489338" y="340345"/>
                    </a:cubicBezTo>
                    <a:cubicBezTo>
                      <a:pt x="494126" y="307444"/>
                      <a:pt x="487760" y="274206"/>
                      <a:pt x="478972" y="242488"/>
                    </a:cubicBezTo>
                    <a:cubicBezTo>
                      <a:pt x="474352" y="225925"/>
                      <a:pt x="468718" y="209644"/>
                      <a:pt x="463873" y="193194"/>
                    </a:cubicBezTo>
                    <a:cubicBezTo>
                      <a:pt x="457958" y="172969"/>
                      <a:pt x="452606" y="152519"/>
                      <a:pt x="445508" y="132632"/>
                    </a:cubicBezTo>
                    <a:cubicBezTo>
                      <a:pt x="438522" y="113083"/>
                      <a:pt x="429903" y="93704"/>
                      <a:pt x="417340" y="77085"/>
                    </a:cubicBezTo>
                    <a:cubicBezTo>
                      <a:pt x="406354" y="62550"/>
                      <a:pt x="393397" y="49705"/>
                      <a:pt x="378749" y="38888"/>
                    </a:cubicBezTo>
                    <a:cubicBezTo>
                      <a:pt x="350806" y="18213"/>
                      <a:pt x="317399" y="6495"/>
                      <a:pt x="283090" y="2044"/>
                    </a:cubicBezTo>
                    <a:cubicBezTo>
                      <a:pt x="248499" y="-2406"/>
                      <a:pt x="213064" y="636"/>
                      <a:pt x="179318" y="8974"/>
                    </a:cubicBezTo>
                    <a:cubicBezTo>
                      <a:pt x="145911" y="17255"/>
                      <a:pt x="112334" y="30663"/>
                      <a:pt x="83772" y="49987"/>
                    </a:cubicBezTo>
                    <a:cubicBezTo>
                      <a:pt x="50251" y="72690"/>
                      <a:pt x="23661" y="106041"/>
                      <a:pt x="9689" y="144125"/>
                    </a:cubicBezTo>
                    <a:cubicBezTo>
                      <a:pt x="2873" y="162829"/>
                      <a:pt x="-1127" y="183617"/>
                      <a:pt x="281" y="203560"/>
                    </a:cubicBezTo>
                    <a:cubicBezTo>
                      <a:pt x="1915" y="226432"/>
                      <a:pt x="11041" y="248122"/>
                      <a:pt x="20280" y="268797"/>
                    </a:cubicBezTo>
                    <a:cubicBezTo>
                      <a:pt x="27154" y="284121"/>
                      <a:pt x="34083" y="299444"/>
                      <a:pt x="42646" y="313923"/>
                    </a:cubicBezTo>
                    <a:cubicBezTo>
                      <a:pt x="51209" y="328345"/>
                      <a:pt x="60279" y="343387"/>
                      <a:pt x="73068" y="354541"/>
                    </a:cubicBezTo>
                    <a:cubicBezTo>
                      <a:pt x="78025" y="358879"/>
                      <a:pt x="83659" y="362654"/>
                      <a:pt x="90081" y="364344"/>
                    </a:cubicBezTo>
                    <a:cubicBezTo>
                      <a:pt x="92616" y="365020"/>
                      <a:pt x="93630" y="361189"/>
                      <a:pt x="91152" y="360457"/>
                    </a:cubicBezTo>
                    <a:lnTo>
                      <a:pt x="91152" y="360457"/>
                    </a:lnTo>
                    <a:lnTo>
                      <a:pt x="91152" y="36056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24"/>
              <p:cNvSpPr/>
              <p:nvPr/>
            </p:nvSpPr>
            <p:spPr>
              <a:xfrm flipH="1" rot="8998236">
                <a:off x="-6050" y="-35979"/>
                <a:ext cx="204551" cy="221968"/>
              </a:xfrm>
              <a:custGeom>
                <a:rect b="b" l="l" r="r" t="t"/>
                <a:pathLst>
                  <a:path extrusionOk="0" h="221685" w="204733">
                    <a:moveTo>
                      <a:pt x="16536" y="187387"/>
                    </a:moveTo>
                    <a:cubicBezTo>
                      <a:pt x="18564" y="157022"/>
                      <a:pt x="7860" y="127839"/>
                      <a:pt x="7635" y="97643"/>
                    </a:cubicBezTo>
                    <a:cubicBezTo>
                      <a:pt x="7522" y="83559"/>
                      <a:pt x="10621" y="69926"/>
                      <a:pt x="18452" y="58039"/>
                    </a:cubicBezTo>
                    <a:cubicBezTo>
                      <a:pt x="23240" y="50715"/>
                      <a:pt x="29494" y="44574"/>
                      <a:pt x="36085" y="38884"/>
                    </a:cubicBezTo>
                    <a:cubicBezTo>
                      <a:pt x="42169" y="33589"/>
                      <a:pt x="48479" y="28518"/>
                      <a:pt x="55296" y="24181"/>
                    </a:cubicBezTo>
                    <a:cubicBezTo>
                      <a:pt x="67464" y="16293"/>
                      <a:pt x="80760" y="11505"/>
                      <a:pt x="95351" y="11054"/>
                    </a:cubicBezTo>
                    <a:cubicBezTo>
                      <a:pt x="110055" y="10603"/>
                      <a:pt x="125378" y="13927"/>
                      <a:pt x="139068" y="19279"/>
                    </a:cubicBezTo>
                    <a:cubicBezTo>
                      <a:pt x="150560" y="23786"/>
                      <a:pt x="161490" y="30997"/>
                      <a:pt x="168419" y="41363"/>
                    </a:cubicBezTo>
                    <a:cubicBezTo>
                      <a:pt x="177320" y="54771"/>
                      <a:pt x="178053" y="70771"/>
                      <a:pt x="179574" y="86263"/>
                    </a:cubicBezTo>
                    <a:cubicBezTo>
                      <a:pt x="181771" y="108516"/>
                      <a:pt x="183348" y="130825"/>
                      <a:pt x="185771" y="153078"/>
                    </a:cubicBezTo>
                    <a:cubicBezTo>
                      <a:pt x="187010" y="164458"/>
                      <a:pt x="188419" y="175782"/>
                      <a:pt x="191179" y="186880"/>
                    </a:cubicBezTo>
                    <a:cubicBezTo>
                      <a:pt x="192588" y="192457"/>
                      <a:pt x="194165" y="198035"/>
                      <a:pt x="195630" y="203612"/>
                    </a:cubicBezTo>
                    <a:cubicBezTo>
                      <a:pt x="197094" y="209358"/>
                      <a:pt x="199348" y="214766"/>
                      <a:pt x="201207" y="220400"/>
                    </a:cubicBezTo>
                    <a:cubicBezTo>
                      <a:pt x="201939" y="222654"/>
                      <a:pt x="205094" y="221696"/>
                      <a:pt x="204700" y="219442"/>
                    </a:cubicBezTo>
                    <a:cubicBezTo>
                      <a:pt x="203742" y="214034"/>
                      <a:pt x="203348" y="208570"/>
                      <a:pt x="202503" y="203105"/>
                    </a:cubicBezTo>
                    <a:cubicBezTo>
                      <a:pt x="201658" y="197697"/>
                      <a:pt x="201094" y="192345"/>
                      <a:pt x="200644" y="186936"/>
                    </a:cubicBezTo>
                    <a:cubicBezTo>
                      <a:pt x="199799" y="176458"/>
                      <a:pt x="198503" y="166092"/>
                      <a:pt x="197320" y="155670"/>
                    </a:cubicBezTo>
                    <a:cubicBezTo>
                      <a:pt x="194954" y="134769"/>
                      <a:pt x="193433" y="113812"/>
                      <a:pt x="191461" y="92911"/>
                    </a:cubicBezTo>
                    <a:cubicBezTo>
                      <a:pt x="189771" y="75165"/>
                      <a:pt x="189433" y="56180"/>
                      <a:pt x="180757" y="40124"/>
                    </a:cubicBezTo>
                    <a:cubicBezTo>
                      <a:pt x="174165" y="27955"/>
                      <a:pt x="163349" y="18603"/>
                      <a:pt x="151068" y="12462"/>
                    </a:cubicBezTo>
                    <a:cubicBezTo>
                      <a:pt x="137265" y="5589"/>
                      <a:pt x="121716" y="1758"/>
                      <a:pt x="106449" y="350"/>
                    </a:cubicBezTo>
                    <a:cubicBezTo>
                      <a:pt x="90337" y="-1114"/>
                      <a:pt x="74619" y="2040"/>
                      <a:pt x="60197" y="9364"/>
                    </a:cubicBezTo>
                    <a:cubicBezTo>
                      <a:pt x="45211" y="16969"/>
                      <a:pt x="30958" y="28575"/>
                      <a:pt x="19747" y="41081"/>
                    </a:cubicBezTo>
                    <a:cubicBezTo>
                      <a:pt x="9043" y="53081"/>
                      <a:pt x="2283" y="67559"/>
                      <a:pt x="480" y="83559"/>
                    </a:cubicBezTo>
                    <a:cubicBezTo>
                      <a:pt x="-1379" y="100291"/>
                      <a:pt x="2508" y="116854"/>
                      <a:pt x="6170" y="133079"/>
                    </a:cubicBezTo>
                    <a:cubicBezTo>
                      <a:pt x="10170" y="150994"/>
                      <a:pt x="14170" y="168909"/>
                      <a:pt x="13719" y="187387"/>
                    </a:cubicBezTo>
                    <a:cubicBezTo>
                      <a:pt x="13719" y="189246"/>
                      <a:pt x="16480" y="189246"/>
                      <a:pt x="16649" y="187387"/>
                    </a:cubicBezTo>
                    <a:lnTo>
                      <a:pt x="16649" y="187387"/>
                    </a:lnTo>
                    <a:lnTo>
                      <a:pt x="16536" y="1873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8" name="Google Shape;478;p24"/>
            <p:cNvGrpSpPr/>
            <p:nvPr/>
          </p:nvGrpSpPr>
          <p:grpSpPr>
            <a:xfrm flipH="1" rot="3522896">
              <a:off x="8415045" y="-1968212"/>
              <a:ext cx="1957786" cy="3424574"/>
              <a:chOff x="8149176" y="-777264"/>
              <a:chExt cx="1957773" cy="3424551"/>
            </a:xfrm>
          </p:grpSpPr>
          <p:sp>
            <p:nvSpPr>
              <p:cNvPr id="479" name="Google Shape;479;p24"/>
              <p:cNvSpPr/>
              <p:nvPr/>
            </p:nvSpPr>
            <p:spPr>
              <a:xfrm rot="-5400000">
                <a:off x="7323789" y="48123"/>
                <a:ext cx="3424551" cy="1773777"/>
              </a:xfrm>
              <a:custGeom>
                <a:rect b="b" l="l" r="r" t="t"/>
                <a:pathLst>
                  <a:path extrusionOk="0" h="1773777" w="3424551">
                    <a:moveTo>
                      <a:pt x="10320" y="1768594"/>
                    </a:moveTo>
                    <a:cubicBezTo>
                      <a:pt x="7898" y="1768482"/>
                      <a:pt x="5419" y="1768256"/>
                      <a:pt x="2997" y="1767975"/>
                    </a:cubicBezTo>
                    <a:lnTo>
                      <a:pt x="5025" y="1772820"/>
                    </a:lnTo>
                    <a:cubicBezTo>
                      <a:pt x="33193" y="1738060"/>
                      <a:pt x="65530" y="1707188"/>
                      <a:pt x="94149" y="1672879"/>
                    </a:cubicBezTo>
                    <a:cubicBezTo>
                      <a:pt x="121641" y="1639922"/>
                      <a:pt x="145640" y="1604205"/>
                      <a:pt x="170259" y="1569051"/>
                    </a:cubicBezTo>
                    <a:cubicBezTo>
                      <a:pt x="193639" y="1535587"/>
                      <a:pt x="218709" y="1504546"/>
                      <a:pt x="234596" y="1466575"/>
                    </a:cubicBezTo>
                    <a:cubicBezTo>
                      <a:pt x="250426" y="1428773"/>
                      <a:pt x="260680" y="1388943"/>
                      <a:pt x="276510" y="1351142"/>
                    </a:cubicBezTo>
                    <a:cubicBezTo>
                      <a:pt x="294312" y="1308777"/>
                      <a:pt x="313129" y="1266862"/>
                      <a:pt x="329861" y="1224047"/>
                    </a:cubicBezTo>
                    <a:cubicBezTo>
                      <a:pt x="345804" y="1183259"/>
                      <a:pt x="358536" y="1141176"/>
                      <a:pt x="377296" y="1101571"/>
                    </a:cubicBezTo>
                    <a:cubicBezTo>
                      <a:pt x="413407" y="1025179"/>
                      <a:pt x="478251" y="975828"/>
                      <a:pt x="537967" y="918929"/>
                    </a:cubicBezTo>
                    <a:cubicBezTo>
                      <a:pt x="567431" y="890873"/>
                      <a:pt x="591825" y="860113"/>
                      <a:pt x="616388" y="827832"/>
                    </a:cubicBezTo>
                    <a:cubicBezTo>
                      <a:pt x="645288" y="789918"/>
                      <a:pt x="675034" y="752680"/>
                      <a:pt x="705061" y="715667"/>
                    </a:cubicBezTo>
                    <a:cubicBezTo>
                      <a:pt x="754975" y="654091"/>
                      <a:pt x="801960" y="592403"/>
                      <a:pt x="825903" y="515560"/>
                    </a:cubicBezTo>
                    <a:cubicBezTo>
                      <a:pt x="838072" y="476575"/>
                      <a:pt x="841790" y="436858"/>
                      <a:pt x="845283" y="396408"/>
                    </a:cubicBezTo>
                    <a:cubicBezTo>
                      <a:pt x="847198" y="374212"/>
                      <a:pt x="849733" y="352240"/>
                      <a:pt x="854747" y="330494"/>
                    </a:cubicBezTo>
                    <a:cubicBezTo>
                      <a:pt x="859254" y="310889"/>
                      <a:pt x="864944" y="291566"/>
                      <a:pt x="867761" y="271567"/>
                    </a:cubicBezTo>
                    <a:cubicBezTo>
                      <a:pt x="873394" y="231680"/>
                      <a:pt x="870352" y="188189"/>
                      <a:pt x="858184" y="149767"/>
                    </a:cubicBezTo>
                    <a:cubicBezTo>
                      <a:pt x="850522" y="125655"/>
                      <a:pt x="825396" y="74445"/>
                      <a:pt x="855367" y="56023"/>
                    </a:cubicBezTo>
                    <a:cubicBezTo>
                      <a:pt x="874803" y="44080"/>
                      <a:pt x="904267" y="53995"/>
                      <a:pt x="922971" y="62784"/>
                    </a:cubicBezTo>
                    <a:cubicBezTo>
                      <a:pt x="952434" y="76586"/>
                      <a:pt x="973842" y="102783"/>
                      <a:pt x="996433" y="125374"/>
                    </a:cubicBezTo>
                    <a:cubicBezTo>
                      <a:pt x="1027306" y="156246"/>
                      <a:pt x="1057896" y="187625"/>
                      <a:pt x="1091811" y="215174"/>
                    </a:cubicBezTo>
                    <a:cubicBezTo>
                      <a:pt x="1123979" y="241258"/>
                      <a:pt x="1158569" y="264130"/>
                      <a:pt x="1192428" y="287961"/>
                    </a:cubicBezTo>
                    <a:cubicBezTo>
                      <a:pt x="1227638" y="312749"/>
                      <a:pt x="1260707" y="340353"/>
                      <a:pt x="1295411" y="365874"/>
                    </a:cubicBezTo>
                    <a:cubicBezTo>
                      <a:pt x="1330677" y="391845"/>
                      <a:pt x="1368366" y="412126"/>
                      <a:pt x="1408084" y="430435"/>
                    </a:cubicBezTo>
                    <a:cubicBezTo>
                      <a:pt x="1448702" y="449195"/>
                      <a:pt x="1488307" y="468462"/>
                      <a:pt x="1526784" y="491391"/>
                    </a:cubicBezTo>
                    <a:cubicBezTo>
                      <a:pt x="1563628" y="513306"/>
                      <a:pt x="1599740" y="536348"/>
                      <a:pt x="1636866" y="557756"/>
                    </a:cubicBezTo>
                    <a:cubicBezTo>
                      <a:pt x="1672921" y="578544"/>
                      <a:pt x="1709991" y="597078"/>
                      <a:pt x="1748525" y="612853"/>
                    </a:cubicBezTo>
                    <a:cubicBezTo>
                      <a:pt x="1790044" y="629810"/>
                      <a:pt x="1832128" y="646711"/>
                      <a:pt x="1876408" y="654711"/>
                    </a:cubicBezTo>
                    <a:cubicBezTo>
                      <a:pt x="1950716" y="668119"/>
                      <a:pt x="2020911" y="646035"/>
                      <a:pt x="2085247" y="609191"/>
                    </a:cubicBezTo>
                    <a:cubicBezTo>
                      <a:pt x="2113754" y="592853"/>
                      <a:pt x="2143274" y="573361"/>
                      <a:pt x="2164738" y="548066"/>
                    </a:cubicBezTo>
                    <a:cubicBezTo>
                      <a:pt x="2185414" y="523729"/>
                      <a:pt x="2197751" y="494264"/>
                      <a:pt x="2210652" y="465420"/>
                    </a:cubicBezTo>
                    <a:cubicBezTo>
                      <a:pt x="2224624" y="434097"/>
                      <a:pt x="2240173" y="402492"/>
                      <a:pt x="2268566" y="381761"/>
                    </a:cubicBezTo>
                    <a:cubicBezTo>
                      <a:pt x="2301805" y="357480"/>
                      <a:pt x="2341409" y="343339"/>
                      <a:pt x="2378648" y="326607"/>
                    </a:cubicBezTo>
                    <a:cubicBezTo>
                      <a:pt x="2416731" y="309537"/>
                      <a:pt x="2446984" y="285482"/>
                      <a:pt x="2480560" y="261257"/>
                    </a:cubicBezTo>
                    <a:cubicBezTo>
                      <a:pt x="2515714" y="235906"/>
                      <a:pt x="2555882" y="220019"/>
                      <a:pt x="2596050" y="204470"/>
                    </a:cubicBezTo>
                    <a:cubicBezTo>
                      <a:pt x="2674977" y="173823"/>
                      <a:pt x="2750637" y="134894"/>
                      <a:pt x="2819987" y="86163"/>
                    </a:cubicBezTo>
                    <a:cubicBezTo>
                      <a:pt x="2854240" y="62108"/>
                      <a:pt x="2887534" y="41207"/>
                      <a:pt x="2927928" y="28757"/>
                    </a:cubicBezTo>
                    <a:cubicBezTo>
                      <a:pt x="2965729" y="17095"/>
                      <a:pt x="3005278" y="12306"/>
                      <a:pt x="3044713" y="11405"/>
                    </a:cubicBezTo>
                    <a:cubicBezTo>
                      <a:pt x="3129218" y="9546"/>
                      <a:pt x="3214061" y="22729"/>
                      <a:pt x="3296537" y="39968"/>
                    </a:cubicBezTo>
                    <a:cubicBezTo>
                      <a:pt x="3316593" y="44136"/>
                      <a:pt x="3336649" y="48193"/>
                      <a:pt x="3356873" y="51629"/>
                    </a:cubicBezTo>
                    <a:cubicBezTo>
                      <a:pt x="3377887" y="55235"/>
                      <a:pt x="3399069" y="57995"/>
                      <a:pt x="3418618" y="67009"/>
                    </a:cubicBezTo>
                    <a:cubicBezTo>
                      <a:pt x="3423125" y="69093"/>
                      <a:pt x="3427069" y="62727"/>
                      <a:pt x="3422562" y="60249"/>
                    </a:cubicBezTo>
                    <a:cubicBezTo>
                      <a:pt x="3387408" y="40982"/>
                      <a:pt x="3344705" y="38559"/>
                      <a:pt x="3306058" y="30503"/>
                    </a:cubicBezTo>
                    <a:cubicBezTo>
                      <a:pt x="3263636" y="21658"/>
                      <a:pt x="3221384" y="13715"/>
                      <a:pt x="3178399" y="8532"/>
                    </a:cubicBezTo>
                    <a:cubicBezTo>
                      <a:pt x="3101444" y="-707"/>
                      <a:pt x="3021953" y="-6172"/>
                      <a:pt x="2945899" y="12194"/>
                    </a:cubicBezTo>
                    <a:cubicBezTo>
                      <a:pt x="2909731" y="20926"/>
                      <a:pt x="2874915" y="35348"/>
                      <a:pt x="2843705" y="55685"/>
                    </a:cubicBezTo>
                    <a:cubicBezTo>
                      <a:pt x="2807481" y="79347"/>
                      <a:pt x="2772946" y="104811"/>
                      <a:pt x="2735201" y="126275"/>
                    </a:cubicBezTo>
                    <a:cubicBezTo>
                      <a:pt x="2695653" y="148753"/>
                      <a:pt x="2655090" y="169316"/>
                      <a:pt x="2612726" y="185992"/>
                    </a:cubicBezTo>
                    <a:cubicBezTo>
                      <a:pt x="2574360" y="201146"/>
                      <a:pt x="2534925" y="214836"/>
                      <a:pt x="2499151" y="235680"/>
                    </a:cubicBezTo>
                    <a:cubicBezTo>
                      <a:pt x="2464166" y="256130"/>
                      <a:pt x="2435435" y="285707"/>
                      <a:pt x="2399323" y="304411"/>
                    </a:cubicBezTo>
                    <a:cubicBezTo>
                      <a:pt x="2361916" y="323847"/>
                      <a:pt x="2321523" y="336973"/>
                      <a:pt x="2284847" y="357987"/>
                    </a:cubicBezTo>
                    <a:cubicBezTo>
                      <a:pt x="2255327" y="374944"/>
                      <a:pt x="2233243" y="396465"/>
                      <a:pt x="2216906" y="426379"/>
                    </a:cubicBezTo>
                    <a:cubicBezTo>
                      <a:pt x="2201300" y="454998"/>
                      <a:pt x="2190935" y="486152"/>
                      <a:pt x="2174541" y="514320"/>
                    </a:cubicBezTo>
                    <a:cubicBezTo>
                      <a:pt x="2137415" y="578150"/>
                      <a:pt x="2056516" y="619331"/>
                      <a:pt x="1987729" y="638824"/>
                    </a:cubicBezTo>
                    <a:cubicBezTo>
                      <a:pt x="1899900" y="663725"/>
                      <a:pt x="1812861" y="628796"/>
                      <a:pt x="1732694" y="594205"/>
                    </a:cubicBezTo>
                    <a:cubicBezTo>
                      <a:pt x="1651626" y="559220"/>
                      <a:pt x="1579459" y="507842"/>
                      <a:pt x="1502954" y="464519"/>
                    </a:cubicBezTo>
                    <a:cubicBezTo>
                      <a:pt x="1464927" y="442998"/>
                      <a:pt x="1424534" y="426548"/>
                      <a:pt x="1385380" y="407337"/>
                    </a:cubicBezTo>
                    <a:cubicBezTo>
                      <a:pt x="1342846" y="386493"/>
                      <a:pt x="1305101" y="359846"/>
                      <a:pt x="1267806" y="330833"/>
                    </a:cubicBezTo>
                    <a:cubicBezTo>
                      <a:pt x="1199921" y="277989"/>
                      <a:pt x="1124993" y="233765"/>
                      <a:pt x="1061727" y="175119"/>
                    </a:cubicBezTo>
                    <a:cubicBezTo>
                      <a:pt x="1027982" y="143852"/>
                      <a:pt x="996377" y="110388"/>
                      <a:pt x="963364" y="78445"/>
                    </a:cubicBezTo>
                    <a:cubicBezTo>
                      <a:pt x="947702" y="63291"/>
                      <a:pt x="929280" y="52362"/>
                      <a:pt x="908492" y="45714"/>
                    </a:cubicBezTo>
                    <a:cubicBezTo>
                      <a:pt x="890971" y="40137"/>
                      <a:pt x="869113" y="36362"/>
                      <a:pt x="851930" y="45150"/>
                    </a:cubicBezTo>
                    <a:cubicBezTo>
                      <a:pt x="832212" y="55235"/>
                      <a:pt x="828889" y="77826"/>
                      <a:pt x="831649" y="97881"/>
                    </a:cubicBezTo>
                    <a:cubicBezTo>
                      <a:pt x="834241" y="116810"/>
                      <a:pt x="841564" y="134556"/>
                      <a:pt x="847311" y="152697"/>
                    </a:cubicBezTo>
                    <a:cubicBezTo>
                      <a:pt x="854522" y="175400"/>
                      <a:pt x="857789" y="198611"/>
                      <a:pt x="858409" y="222385"/>
                    </a:cubicBezTo>
                    <a:cubicBezTo>
                      <a:pt x="858972" y="244356"/>
                      <a:pt x="858071" y="265820"/>
                      <a:pt x="853508" y="287397"/>
                    </a:cubicBezTo>
                    <a:cubicBezTo>
                      <a:pt x="849001" y="308636"/>
                      <a:pt x="842635" y="329480"/>
                      <a:pt x="839198" y="350945"/>
                    </a:cubicBezTo>
                    <a:cubicBezTo>
                      <a:pt x="832156" y="394605"/>
                      <a:pt x="832832" y="439111"/>
                      <a:pt x="823142" y="482378"/>
                    </a:cubicBezTo>
                    <a:cubicBezTo>
                      <a:pt x="813960" y="523278"/>
                      <a:pt x="797904" y="562263"/>
                      <a:pt x="777003" y="598543"/>
                    </a:cubicBezTo>
                    <a:cubicBezTo>
                      <a:pt x="755426" y="636007"/>
                      <a:pt x="728328" y="669020"/>
                      <a:pt x="701230" y="702540"/>
                    </a:cubicBezTo>
                    <a:cubicBezTo>
                      <a:pt x="672780" y="737751"/>
                      <a:pt x="644668" y="773299"/>
                      <a:pt x="617233" y="809298"/>
                    </a:cubicBezTo>
                    <a:cubicBezTo>
                      <a:pt x="589853" y="845184"/>
                      <a:pt x="563319" y="880282"/>
                      <a:pt x="530587" y="911548"/>
                    </a:cubicBezTo>
                    <a:cubicBezTo>
                      <a:pt x="501743" y="939097"/>
                      <a:pt x="471096" y="964730"/>
                      <a:pt x="442928" y="993011"/>
                    </a:cubicBezTo>
                    <a:cubicBezTo>
                      <a:pt x="414422" y="1021574"/>
                      <a:pt x="390591" y="1052502"/>
                      <a:pt x="372395" y="1088614"/>
                    </a:cubicBezTo>
                    <a:cubicBezTo>
                      <a:pt x="353860" y="1125402"/>
                      <a:pt x="340846" y="1164386"/>
                      <a:pt x="326142" y="1202752"/>
                    </a:cubicBezTo>
                    <a:cubicBezTo>
                      <a:pt x="309129" y="1247032"/>
                      <a:pt x="290087" y="1290467"/>
                      <a:pt x="271552" y="1334072"/>
                    </a:cubicBezTo>
                    <a:cubicBezTo>
                      <a:pt x="256060" y="1370521"/>
                      <a:pt x="244567" y="1408098"/>
                      <a:pt x="230821" y="1445224"/>
                    </a:cubicBezTo>
                    <a:cubicBezTo>
                      <a:pt x="214709" y="1488828"/>
                      <a:pt x="188625" y="1523080"/>
                      <a:pt x="162203" y="1560713"/>
                    </a:cubicBezTo>
                    <a:cubicBezTo>
                      <a:pt x="136345" y="1597614"/>
                      <a:pt x="111388" y="1635303"/>
                      <a:pt x="82206" y="1669668"/>
                    </a:cubicBezTo>
                    <a:cubicBezTo>
                      <a:pt x="54319" y="1702456"/>
                      <a:pt x="25813" y="1734399"/>
                      <a:pt x="461" y="1769270"/>
                    </a:cubicBezTo>
                    <a:cubicBezTo>
                      <a:pt x="-891" y="1771130"/>
                      <a:pt x="969" y="1773440"/>
                      <a:pt x="2940" y="1773552"/>
                    </a:cubicBezTo>
                    <a:cubicBezTo>
                      <a:pt x="5363" y="1773721"/>
                      <a:pt x="7842" y="1773778"/>
                      <a:pt x="10264" y="1773778"/>
                    </a:cubicBezTo>
                    <a:cubicBezTo>
                      <a:pt x="13701" y="1773778"/>
                      <a:pt x="13644" y="1768707"/>
                      <a:pt x="10264" y="1768426"/>
                    </a:cubicBezTo>
                    <a:lnTo>
                      <a:pt x="10264" y="1768426"/>
                    </a:lnTo>
                    <a:lnTo>
                      <a:pt x="10320" y="176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0" name="Google Shape;480;p24"/>
              <p:cNvSpPr/>
              <p:nvPr/>
            </p:nvSpPr>
            <p:spPr>
              <a:xfrm rot="-5400000">
                <a:off x="7466762" y="4413"/>
                <a:ext cx="3263375" cy="1717573"/>
              </a:xfrm>
              <a:custGeom>
                <a:rect b="b" l="l" r="r" t="t"/>
                <a:pathLst>
                  <a:path extrusionOk="0" h="1717573" w="3263375">
                    <a:moveTo>
                      <a:pt x="2366" y="1716207"/>
                    </a:moveTo>
                    <a:cubicBezTo>
                      <a:pt x="6197" y="1677730"/>
                      <a:pt x="26478" y="1641956"/>
                      <a:pt x="43999" y="1608267"/>
                    </a:cubicBezTo>
                    <a:cubicBezTo>
                      <a:pt x="61857" y="1573958"/>
                      <a:pt x="78364" y="1539367"/>
                      <a:pt x="92842" y="1503425"/>
                    </a:cubicBezTo>
                    <a:cubicBezTo>
                      <a:pt x="109574" y="1461848"/>
                      <a:pt x="124616" y="1419540"/>
                      <a:pt x="142644" y="1378527"/>
                    </a:cubicBezTo>
                    <a:cubicBezTo>
                      <a:pt x="159545" y="1340162"/>
                      <a:pt x="178361" y="1302698"/>
                      <a:pt x="197065" y="1265122"/>
                    </a:cubicBezTo>
                    <a:cubicBezTo>
                      <a:pt x="215036" y="1228954"/>
                      <a:pt x="232838" y="1192673"/>
                      <a:pt x="248444" y="1155435"/>
                    </a:cubicBezTo>
                    <a:cubicBezTo>
                      <a:pt x="263823" y="1118590"/>
                      <a:pt x="275485" y="1080282"/>
                      <a:pt x="292949" y="1044339"/>
                    </a:cubicBezTo>
                    <a:cubicBezTo>
                      <a:pt x="309738" y="1009692"/>
                      <a:pt x="331765" y="979665"/>
                      <a:pt x="360891" y="954426"/>
                    </a:cubicBezTo>
                    <a:cubicBezTo>
                      <a:pt x="393003" y="926596"/>
                      <a:pt x="426241" y="900174"/>
                      <a:pt x="458860" y="872964"/>
                    </a:cubicBezTo>
                    <a:cubicBezTo>
                      <a:pt x="522351" y="819895"/>
                      <a:pt x="580772" y="762544"/>
                      <a:pt x="630968" y="696574"/>
                    </a:cubicBezTo>
                    <a:cubicBezTo>
                      <a:pt x="656150" y="663505"/>
                      <a:pt x="679361" y="628745"/>
                      <a:pt x="702290" y="594098"/>
                    </a:cubicBezTo>
                    <a:cubicBezTo>
                      <a:pt x="725163" y="559564"/>
                      <a:pt x="747077" y="524016"/>
                      <a:pt x="763471" y="485820"/>
                    </a:cubicBezTo>
                    <a:cubicBezTo>
                      <a:pt x="793048" y="416920"/>
                      <a:pt x="803020" y="337430"/>
                      <a:pt x="793668" y="263066"/>
                    </a:cubicBezTo>
                    <a:cubicBezTo>
                      <a:pt x="790006" y="234052"/>
                      <a:pt x="780429" y="196532"/>
                      <a:pt x="795470" y="169265"/>
                    </a:cubicBezTo>
                    <a:cubicBezTo>
                      <a:pt x="815864" y="132365"/>
                      <a:pt x="855356" y="151688"/>
                      <a:pt x="879637" y="172026"/>
                    </a:cubicBezTo>
                    <a:cubicBezTo>
                      <a:pt x="904425" y="192758"/>
                      <a:pt x="924593" y="218785"/>
                      <a:pt x="946565" y="242334"/>
                    </a:cubicBezTo>
                    <a:cubicBezTo>
                      <a:pt x="974057" y="271741"/>
                      <a:pt x="1002676" y="300135"/>
                      <a:pt x="1033379" y="326275"/>
                    </a:cubicBezTo>
                    <a:cubicBezTo>
                      <a:pt x="1095068" y="378781"/>
                      <a:pt x="1166390" y="418160"/>
                      <a:pt x="1237711" y="455905"/>
                    </a:cubicBezTo>
                    <a:cubicBezTo>
                      <a:pt x="1314104" y="496298"/>
                      <a:pt x="1392355" y="533030"/>
                      <a:pt x="1470606" y="569648"/>
                    </a:cubicBezTo>
                    <a:cubicBezTo>
                      <a:pt x="1508746" y="587507"/>
                      <a:pt x="1546942" y="605366"/>
                      <a:pt x="1584913" y="623675"/>
                    </a:cubicBezTo>
                    <a:cubicBezTo>
                      <a:pt x="1615729" y="638548"/>
                      <a:pt x="1645925" y="655111"/>
                      <a:pt x="1678375" y="666153"/>
                    </a:cubicBezTo>
                    <a:cubicBezTo>
                      <a:pt x="1789639" y="704011"/>
                      <a:pt x="1920678" y="688068"/>
                      <a:pt x="2015887" y="617591"/>
                    </a:cubicBezTo>
                    <a:cubicBezTo>
                      <a:pt x="2064505" y="581592"/>
                      <a:pt x="2098588" y="533987"/>
                      <a:pt x="2122700" y="478947"/>
                    </a:cubicBezTo>
                    <a:cubicBezTo>
                      <a:pt x="2149178" y="418441"/>
                      <a:pt x="2168783" y="346556"/>
                      <a:pt x="2219824" y="301205"/>
                    </a:cubicBezTo>
                    <a:cubicBezTo>
                      <a:pt x="2247880" y="276305"/>
                      <a:pt x="2285682" y="266953"/>
                      <a:pt x="2320892" y="257037"/>
                    </a:cubicBezTo>
                    <a:cubicBezTo>
                      <a:pt x="2362750" y="245207"/>
                      <a:pt x="2403876" y="231123"/>
                      <a:pt x="2444382" y="215349"/>
                    </a:cubicBezTo>
                    <a:cubicBezTo>
                      <a:pt x="2519422" y="186166"/>
                      <a:pt x="2587251" y="142844"/>
                      <a:pt x="2658967" y="106845"/>
                    </a:cubicBezTo>
                    <a:cubicBezTo>
                      <a:pt x="2735134" y="68648"/>
                      <a:pt x="2817047" y="38001"/>
                      <a:pt x="2900875" y="22058"/>
                    </a:cubicBezTo>
                    <a:cubicBezTo>
                      <a:pt x="2942339" y="14171"/>
                      <a:pt x="2985042" y="9777"/>
                      <a:pt x="3027294" y="12030"/>
                    </a:cubicBezTo>
                    <a:cubicBezTo>
                      <a:pt x="3069941" y="14284"/>
                      <a:pt x="3112588" y="26453"/>
                      <a:pt x="3152643" y="40706"/>
                    </a:cubicBezTo>
                    <a:cubicBezTo>
                      <a:pt x="3189769" y="53945"/>
                      <a:pt x="3223852" y="74226"/>
                      <a:pt x="3260584" y="88423"/>
                    </a:cubicBezTo>
                    <a:cubicBezTo>
                      <a:pt x="3262893" y="89324"/>
                      <a:pt x="3264583" y="85380"/>
                      <a:pt x="3262274" y="84423"/>
                    </a:cubicBezTo>
                    <a:cubicBezTo>
                      <a:pt x="3225599" y="68648"/>
                      <a:pt x="3192698" y="45269"/>
                      <a:pt x="3155291" y="31241"/>
                    </a:cubicBezTo>
                    <a:cubicBezTo>
                      <a:pt x="3117038" y="16932"/>
                      <a:pt x="3077265" y="4876"/>
                      <a:pt x="3036421" y="1439"/>
                    </a:cubicBezTo>
                    <a:cubicBezTo>
                      <a:pt x="2953268" y="-5547"/>
                      <a:pt x="2867637" y="13777"/>
                      <a:pt x="2789386" y="40424"/>
                    </a:cubicBezTo>
                    <a:cubicBezTo>
                      <a:pt x="2711022" y="67071"/>
                      <a:pt x="2638460" y="104310"/>
                      <a:pt x="2566068" y="144083"/>
                    </a:cubicBezTo>
                    <a:cubicBezTo>
                      <a:pt x="2488775" y="186504"/>
                      <a:pt x="2408833" y="220250"/>
                      <a:pt x="2323934" y="244531"/>
                    </a:cubicBezTo>
                    <a:cubicBezTo>
                      <a:pt x="2291259" y="253883"/>
                      <a:pt x="2256781" y="261939"/>
                      <a:pt x="2227937" y="280868"/>
                    </a:cubicBezTo>
                    <a:cubicBezTo>
                      <a:pt x="2201628" y="298107"/>
                      <a:pt x="2182304" y="324529"/>
                      <a:pt x="2167093" y="351570"/>
                    </a:cubicBezTo>
                    <a:cubicBezTo>
                      <a:pt x="2134362" y="409709"/>
                      <a:pt x="2118757" y="476468"/>
                      <a:pt x="2081800" y="532410"/>
                    </a:cubicBezTo>
                    <a:cubicBezTo>
                      <a:pt x="2010253" y="640745"/>
                      <a:pt x="1873806" y="689082"/>
                      <a:pt x="1748007" y="671336"/>
                    </a:cubicBezTo>
                    <a:cubicBezTo>
                      <a:pt x="1674319" y="660913"/>
                      <a:pt x="1610546" y="623675"/>
                      <a:pt x="1544238" y="592352"/>
                    </a:cubicBezTo>
                    <a:cubicBezTo>
                      <a:pt x="1465198" y="554945"/>
                      <a:pt x="1385594" y="518720"/>
                      <a:pt x="1307287" y="479848"/>
                    </a:cubicBezTo>
                    <a:cubicBezTo>
                      <a:pt x="1231345" y="442159"/>
                      <a:pt x="1153432" y="403400"/>
                      <a:pt x="1084307" y="353992"/>
                    </a:cubicBezTo>
                    <a:cubicBezTo>
                      <a:pt x="1018619" y="307064"/>
                      <a:pt x="965888" y="247629"/>
                      <a:pt x="911185" y="188983"/>
                    </a:cubicBezTo>
                    <a:cubicBezTo>
                      <a:pt x="882172" y="157885"/>
                      <a:pt x="822512" y="106619"/>
                      <a:pt x="787696" y="160421"/>
                    </a:cubicBezTo>
                    <a:cubicBezTo>
                      <a:pt x="772091" y="184589"/>
                      <a:pt x="776316" y="217151"/>
                      <a:pt x="779809" y="244080"/>
                    </a:cubicBezTo>
                    <a:cubicBezTo>
                      <a:pt x="784597" y="280530"/>
                      <a:pt x="786457" y="316585"/>
                      <a:pt x="783809" y="353373"/>
                    </a:cubicBezTo>
                    <a:cubicBezTo>
                      <a:pt x="777443" y="442272"/>
                      <a:pt x="739472" y="517988"/>
                      <a:pt x="690966" y="591000"/>
                    </a:cubicBezTo>
                    <a:cubicBezTo>
                      <a:pt x="643249" y="662772"/>
                      <a:pt x="593279" y="732235"/>
                      <a:pt x="531703" y="792910"/>
                    </a:cubicBezTo>
                    <a:cubicBezTo>
                      <a:pt x="500211" y="824007"/>
                      <a:pt x="466353" y="852514"/>
                      <a:pt x="432213" y="880682"/>
                    </a:cubicBezTo>
                    <a:cubicBezTo>
                      <a:pt x="399651" y="907554"/>
                      <a:pt x="364553" y="933075"/>
                      <a:pt x="334976" y="963271"/>
                    </a:cubicBezTo>
                    <a:cubicBezTo>
                      <a:pt x="281739" y="1017579"/>
                      <a:pt x="263767" y="1091718"/>
                      <a:pt x="234698" y="1159603"/>
                    </a:cubicBezTo>
                    <a:cubicBezTo>
                      <a:pt x="201121" y="1238080"/>
                      <a:pt x="158136" y="1312106"/>
                      <a:pt x="125461" y="1390977"/>
                    </a:cubicBezTo>
                    <a:cubicBezTo>
                      <a:pt x="108842" y="1431089"/>
                      <a:pt x="94082" y="1471989"/>
                      <a:pt x="78308" y="1512495"/>
                    </a:cubicBezTo>
                    <a:cubicBezTo>
                      <a:pt x="63153" y="1551423"/>
                      <a:pt x="45069" y="1588211"/>
                      <a:pt x="27041" y="1625731"/>
                    </a:cubicBezTo>
                    <a:cubicBezTo>
                      <a:pt x="13295" y="1654294"/>
                      <a:pt x="732" y="1684265"/>
                      <a:pt x="0" y="1716433"/>
                    </a:cubicBezTo>
                    <a:cubicBezTo>
                      <a:pt x="0" y="1718010"/>
                      <a:pt x="2253" y="1717898"/>
                      <a:pt x="2366" y="1716433"/>
                    </a:cubicBezTo>
                    <a:lnTo>
                      <a:pt x="2366" y="1716433"/>
                    </a:lnTo>
                    <a:lnTo>
                      <a:pt x="2366" y="17162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481;p24"/>
              <p:cNvSpPr/>
              <p:nvPr/>
            </p:nvSpPr>
            <p:spPr>
              <a:xfrm rot="-5400000">
                <a:off x="7610727" y="40945"/>
                <a:ext cx="3100341" cy="1617043"/>
              </a:xfrm>
              <a:custGeom>
                <a:rect b="b" l="l" r="r" t="t"/>
                <a:pathLst>
                  <a:path extrusionOk="0" h="1617043" w="3100341">
                    <a:moveTo>
                      <a:pt x="2455" y="1617043"/>
                    </a:moveTo>
                    <a:cubicBezTo>
                      <a:pt x="20708" y="1605438"/>
                      <a:pt x="21384" y="1574397"/>
                      <a:pt x="28313" y="1555862"/>
                    </a:cubicBezTo>
                    <a:cubicBezTo>
                      <a:pt x="43017" y="1516595"/>
                      <a:pt x="64594" y="1479864"/>
                      <a:pt x="80763" y="1441105"/>
                    </a:cubicBezTo>
                    <a:cubicBezTo>
                      <a:pt x="113832" y="1362008"/>
                      <a:pt x="142282" y="1281109"/>
                      <a:pt x="174450" y="1201618"/>
                    </a:cubicBezTo>
                    <a:cubicBezTo>
                      <a:pt x="190224" y="1162634"/>
                      <a:pt x="206336" y="1123818"/>
                      <a:pt x="222392" y="1084889"/>
                    </a:cubicBezTo>
                    <a:cubicBezTo>
                      <a:pt x="238279" y="1046299"/>
                      <a:pt x="251969" y="1006920"/>
                      <a:pt x="276250" y="972611"/>
                    </a:cubicBezTo>
                    <a:cubicBezTo>
                      <a:pt x="298728" y="940950"/>
                      <a:pt x="326277" y="913289"/>
                      <a:pt x="353600" y="885909"/>
                    </a:cubicBezTo>
                    <a:cubicBezTo>
                      <a:pt x="380134" y="859375"/>
                      <a:pt x="412021" y="839657"/>
                      <a:pt x="439231" y="814024"/>
                    </a:cubicBezTo>
                    <a:cubicBezTo>
                      <a:pt x="469315" y="785687"/>
                      <a:pt x="496075" y="754194"/>
                      <a:pt x="526835" y="726477"/>
                    </a:cubicBezTo>
                    <a:cubicBezTo>
                      <a:pt x="555284" y="700900"/>
                      <a:pt x="584636" y="676338"/>
                      <a:pt x="612184" y="649690"/>
                    </a:cubicBezTo>
                    <a:cubicBezTo>
                      <a:pt x="638550" y="624170"/>
                      <a:pt x="664239" y="596565"/>
                      <a:pt x="683281" y="565073"/>
                    </a:cubicBezTo>
                    <a:cubicBezTo>
                      <a:pt x="701703" y="534595"/>
                      <a:pt x="713252" y="500737"/>
                      <a:pt x="722040" y="466372"/>
                    </a:cubicBezTo>
                    <a:cubicBezTo>
                      <a:pt x="731448" y="429528"/>
                      <a:pt x="738040" y="392684"/>
                      <a:pt x="740800" y="354769"/>
                    </a:cubicBezTo>
                    <a:cubicBezTo>
                      <a:pt x="742321" y="333699"/>
                      <a:pt x="743223" y="312573"/>
                      <a:pt x="744800" y="291504"/>
                    </a:cubicBezTo>
                    <a:cubicBezTo>
                      <a:pt x="746039" y="274941"/>
                      <a:pt x="747617" y="257082"/>
                      <a:pt x="760631" y="245082"/>
                    </a:cubicBezTo>
                    <a:cubicBezTo>
                      <a:pt x="781024" y="226266"/>
                      <a:pt x="813418" y="234209"/>
                      <a:pt x="834882" y="246603"/>
                    </a:cubicBezTo>
                    <a:cubicBezTo>
                      <a:pt x="850656" y="255673"/>
                      <a:pt x="864966" y="267955"/>
                      <a:pt x="879726" y="278546"/>
                    </a:cubicBezTo>
                    <a:cubicBezTo>
                      <a:pt x="897585" y="291447"/>
                      <a:pt x="915499" y="304235"/>
                      <a:pt x="933471" y="316968"/>
                    </a:cubicBezTo>
                    <a:cubicBezTo>
                      <a:pt x="1002089" y="365698"/>
                      <a:pt x="1068566" y="417584"/>
                      <a:pt x="1139887" y="462428"/>
                    </a:cubicBezTo>
                    <a:cubicBezTo>
                      <a:pt x="1206646" y="504455"/>
                      <a:pt x="1276109" y="542539"/>
                      <a:pt x="1340727" y="587946"/>
                    </a:cubicBezTo>
                    <a:cubicBezTo>
                      <a:pt x="1443316" y="660056"/>
                      <a:pt x="1538524" y="751772"/>
                      <a:pt x="1660662" y="789912"/>
                    </a:cubicBezTo>
                    <a:cubicBezTo>
                      <a:pt x="1784489" y="828559"/>
                      <a:pt x="1934344" y="798137"/>
                      <a:pt x="2030228" y="709576"/>
                    </a:cubicBezTo>
                    <a:cubicBezTo>
                      <a:pt x="2080312" y="663324"/>
                      <a:pt x="2110170" y="604171"/>
                      <a:pt x="2125832" y="538426"/>
                    </a:cubicBezTo>
                    <a:cubicBezTo>
                      <a:pt x="2142113" y="470090"/>
                      <a:pt x="2145662" y="400064"/>
                      <a:pt x="2174619" y="335108"/>
                    </a:cubicBezTo>
                    <a:cubicBezTo>
                      <a:pt x="2189322" y="302151"/>
                      <a:pt x="2208308" y="270659"/>
                      <a:pt x="2232420" y="243674"/>
                    </a:cubicBezTo>
                    <a:cubicBezTo>
                      <a:pt x="2257433" y="215731"/>
                      <a:pt x="2287911" y="196126"/>
                      <a:pt x="2322389" y="181760"/>
                    </a:cubicBezTo>
                    <a:cubicBezTo>
                      <a:pt x="2355628" y="167958"/>
                      <a:pt x="2390387" y="158493"/>
                      <a:pt x="2423964" y="145536"/>
                    </a:cubicBezTo>
                    <a:cubicBezTo>
                      <a:pt x="2457371" y="132691"/>
                      <a:pt x="2489032" y="115621"/>
                      <a:pt x="2521313" y="100129"/>
                    </a:cubicBezTo>
                    <a:cubicBezTo>
                      <a:pt x="2596297" y="64130"/>
                      <a:pt x="2674943" y="44412"/>
                      <a:pt x="2756687" y="30666"/>
                    </a:cubicBezTo>
                    <a:cubicBezTo>
                      <a:pt x="2798432" y="23680"/>
                      <a:pt x="2840515" y="18441"/>
                      <a:pt x="2882711" y="15004"/>
                    </a:cubicBezTo>
                    <a:cubicBezTo>
                      <a:pt x="2921020" y="11906"/>
                      <a:pt x="2960794" y="7962"/>
                      <a:pt x="2998933" y="14497"/>
                    </a:cubicBezTo>
                    <a:cubicBezTo>
                      <a:pt x="3034651" y="20582"/>
                      <a:pt x="3065974" y="34666"/>
                      <a:pt x="3093635" y="58158"/>
                    </a:cubicBezTo>
                    <a:cubicBezTo>
                      <a:pt x="3097353" y="61313"/>
                      <a:pt x="3102818" y="56017"/>
                      <a:pt x="3099099" y="52693"/>
                    </a:cubicBezTo>
                    <a:cubicBezTo>
                      <a:pt x="3075100" y="31398"/>
                      <a:pt x="3046707" y="14103"/>
                      <a:pt x="3015271" y="6385"/>
                    </a:cubicBezTo>
                    <a:cubicBezTo>
                      <a:pt x="2981075" y="-2066"/>
                      <a:pt x="2945527" y="-432"/>
                      <a:pt x="2910654" y="1765"/>
                    </a:cubicBezTo>
                    <a:cubicBezTo>
                      <a:pt x="2828797" y="6836"/>
                      <a:pt x="2747053" y="18441"/>
                      <a:pt x="2667112" y="37088"/>
                    </a:cubicBezTo>
                    <a:cubicBezTo>
                      <a:pt x="2628634" y="46046"/>
                      <a:pt x="2591170" y="56919"/>
                      <a:pt x="2554833" y="72467"/>
                    </a:cubicBezTo>
                    <a:cubicBezTo>
                      <a:pt x="2518891" y="87847"/>
                      <a:pt x="2484356" y="106213"/>
                      <a:pt x="2448921" y="122719"/>
                    </a:cubicBezTo>
                    <a:cubicBezTo>
                      <a:pt x="2385092" y="152578"/>
                      <a:pt x="2311516" y="162831"/>
                      <a:pt x="2254785" y="206942"/>
                    </a:cubicBezTo>
                    <a:cubicBezTo>
                      <a:pt x="2201604" y="248293"/>
                      <a:pt x="2166619" y="313418"/>
                      <a:pt x="2146845" y="376740"/>
                    </a:cubicBezTo>
                    <a:cubicBezTo>
                      <a:pt x="2126226" y="442879"/>
                      <a:pt x="2125155" y="513300"/>
                      <a:pt x="2102339" y="579045"/>
                    </a:cubicBezTo>
                    <a:cubicBezTo>
                      <a:pt x="2052932" y="721294"/>
                      <a:pt x="1903133" y="799489"/>
                      <a:pt x="1757448" y="795095"/>
                    </a:cubicBezTo>
                    <a:cubicBezTo>
                      <a:pt x="1622747" y="791039"/>
                      <a:pt x="1514018" y="704055"/>
                      <a:pt x="1411485" y="626254"/>
                    </a:cubicBezTo>
                    <a:cubicBezTo>
                      <a:pt x="1354078" y="582707"/>
                      <a:pt x="1294813" y="543384"/>
                      <a:pt x="1233124" y="506202"/>
                    </a:cubicBezTo>
                    <a:cubicBezTo>
                      <a:pt x="1160563" y="462484"/>
                      <a:pt x="1090086" y="417584"/>
                      <a:pt x="1021863" y="367276"/>
                    </a:cubicBezTo>
                    <a:cubicBezTo>
                      <a:pt x="986371" y="341080"/>
                      <a:pt x="950203" y="315785"/>
                      <a:pt x="914316" y="290151"/>
                    </a:cubicBezTo>
                    <a:cubicBezTo>
                      <a:pt x="898035" y="278546"/>
                      <a:pt x="881810" y="266772"/>
                      <a:pt x="865698" y="254885"/>
                    </a:cubicBezTo>
                    <a:cubicBezTo>
                      <a:pt x="852403" y="245082"/>
                      <a:pt x="839896" y="235223"/>
                      <a:pt x="824347" y="229195"/>
                    </a:cubicBezTo>
                    <a:cubicBezTo>
                      <a:pt x="805305" y="221759"/>
                      <a:pt x="782207" y="219337"/>
                      <a:pt x="763504" y="229252"/>
                    </a:cubicBezTo>
                    <a:cubicBezTo>
                      <a:pt x="740012" y="241815"/>
                      <a:pt x="735392" y="266941"/>
                      <a:pt x="733533" y="291278"/>
                    </a:cubicBezTo>
                    <a:cubicBezTo>
                      <a:pt x="727279" y="373304"/>
                      <a:pt x="722773" y="456513"/>
                      <a:pt x="687675" y="532511"/>
                    </a:cubicBezTo>
                    <a:cubicBezTo>
                      <a:pt x="654380" y="604621"/>
                      <a:pt x="589030" y="656057"/>
                      <a:pt x="530891" y="707548"/>
                    </a:cubicBezTo>
                    <a:cubicBezTo>
                      <a:pt x="500751" y="734251"/>
                      <a:pt x="473428" y="763152"/>
                      <a:pt x="445259" y="791884"/>
                    </a:cubicBezTo>
                    <a:cubicBezTo>
                      <a:pt x="417880" y="819827"/>
                      <a:pt x="384698" y="840164"/>
                      <a:pt x="356417" y="866924"/>
                    </a:cubicBezTo>
                    <a:cubicBezTo>
                      <a:pt x="329319" y="892557"/>
                      <a:pt x="302841" y="919880"/>
                      <a:pt x="279630" y="949119"/>
                    </a:cubicBezTo>
                    <a:cubicBezTo>
                      <a:pt x="256701" y="978019"/>
                      <a:pt x="241265" y="1008666"/>
                      <a:pt x="227406" y="1042637"/>
                    </a:cubicBezTo>
                    <a:cubicBezTo>
                      <a:pt x="194112" y="1124212"/>
                      <a:pt x="159577" y="1205280"/>
                      <a:pt x="128310" y="1287644"/>
                    </a:cubicBezTo>
                    <a:cubicBezTo>
                      <a:pt x="112762" y="1328544"/>
                      <a:pt x="97325" y="1369445"/>
                      <a:pt x="81439" y="1410176"/>
                    </a:cubicBezTo>
                    <a:cubicBezTo>
                      <a:pt x="65721" y="1450400"/>
                      <a:pt x="47411" y="1489103"/>
                      <a:pt x="30454" y="1528764"/>
                    </a:cubicBezTo>
                    <a:cubicBezTo>
                      <a:pt x="24539" y="1542566"/>
                      <a:pt x="19525" y="1556651"/>
                      <a:pt x="16483" y="1571354"/>
                    </a:cubicBezTo>
                    <a:cubicBezTo>
                      <a:pt x="13722" y="1584762"/>
                      <a:pt x="12596" y="1605100"/>
                      <a:pt x="709" y="1613832"/>
                    </a:cubicBezTo>
                    <a:cubicBezTo>
                      <a:pt x="-925" y="1615071"/>
                      <a:pt x="540" y="1617776"/>
                      <a:pt x="2342" y="1616649"/>
                    </a:cubicBezTo>
                    <a:lnTo>
                      <a:pt x="2342" y="1616649"/>
                    </a:lnTo>
                    <a:lnTo>
                      <a:pt x="2455" y="161704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" name="Google Shape;482;p24"/>
              <p:cNvSpPr/>
              <p:nvPr/>
            </p:nvSpPr>
            <p:spPr>
              <a:xfrm rot="-5400000">
                <a:off x="7750563" y="-22132"/>
                <a:ext cx="2956907" cy="1619931"/>
              </a:xfrm>
              <a:custGeom>
                <a:rect b="b" l="l" r="r" t="t"/>
                <a:pathLst>
                  <a:path extrusionOk="0" h="1619931" w="2956907">
                    <a:moveTo>
                      <a:pt x="31382" y="1616436"/>
                    </a:moveTo>
                    <a:cubicBezTo>
                      <a:pt x="16904" y="1608943"/>
                      <a:pt x="16397" y="1572324"/>
                      <a:pt x="14988" y="1558916"/>
                    </a:cubicBezTo>
                    <a:cubicBezTo>
                      <a:pt x="12510" y="1535480"/>
                      <a:pt x="11496" y="1511875"/>
                      <a:pt x="10876" y="1488383"/>
                    </a:cubicBezTo>
                    <a:cubicBezTo>
                      <a:pt x="10087" y="1458524"/>
                      <a:pt x="11834" y="1429568"/>
                      <a:pt x="18876" y="1400386"/>
                    </a:cubicBezTo>
                    <a:cubicBezTo>
                      <a:pt x="28622" y="1359823"/>
                      <a:pt x="44114" y="1320613"/>
                      <a:pt x="58424" y="1281572"/>
                    </a:cubicBezTo>
                    <a:cubicBezTo>
                      <a:pt x="88845" y="1198645"/>
                      <a:pt x="120845" y="1116224"/>
                      <a:pt x="145633" y="1031326"/>
                    </a:cubicBezTo>
                    <a:cubicBezTo>
                      <a:pt x="165745" y="962426"/>
                      <a:pt x="210194" y="908230"/>
                      <a:pt x="264897" y="863218"/>
                    </a:cubicBezTo>
                    <a:cubicBezTo>
                      <a:pt x="321008" y="817078"/>
                      <a:pt x="384724" y="781586"/>
                      <a:pt x="442131" y="737193"/>
                    </a:cubicBezTo>
                    <a:cubicBezTo>
                      <a:pt x="474356" y="712292"/>
                      <a:pt x="505115" y="685589"/>
                      <a:pt x="536100" y="659223"/>
                    </a:cubicBezTo>
                    <a:cubicBezTo>
                      <a:pt x="565790" y="634041"/>
                      <a:pt x="595141" y="610661"/>
                      <a:pt x="617901" y="578662"/>
                    </a:cubicBezTo>
                    <a:cubicBezTo>
                      <a:pt x="652435" y="530100"/>
                      <a:pt x="676096" y="471510"/>
                      <a:pt x="678406" y="411794"/>
                    </a:cubicBezTo>
                    <a:cubicBezTo>
                      <a:pt x="679251" y="390611"/>
                      <a:pt x="678519" y="366274"/>
                      <a:pt x="688547" y="346894"/>
                    </a:cubicBezTo>
                    <a:cubicBezTo>
                      <a:pt x="704208" y="316698"/>
                      <a:pt x="743869" y="330613"/>
                      <a:pt x="766685" y="343852"/>
                    </a:cubicBezTo>
                    <a:cubicBezTo>
                      <a:pt x="801501" y="364020"/>
                      <a:pt x="828655" y="395907"/>
                      <a:pt x="859133" y="421822"/>
                    </a:cubicBezTo>
                    <a:cubicBezTo>
                      <a:pt x="890569" y="448582"/>
                      <a:pt x="924765" y="470496"/>
                      <a:pt x="958286" y="494383"/>
                    </a:cubicBezTo>
                    <a:cubicBezTo>
                      <a:pt x="1022960" y="540466"/>
                      <a:pt x="1079916" y="596634"/>
                      <a:pt x="1146506" y="640069"/>
                    </a:cubicBezTo>
                    <a:cubicBezTo>
                      <a:pt x="1217490" y="686378"/>
                      <a:pt x="1292417" y="723560"/>
                      <a:pt x="1355570" y="781248"/>
                    </a:cubicBezTo>
                    <a:cubicBezTo>
                      <a:pt x="1414103" y="834711"/>
                      <a:pt x="1468637" y="890203"/>
                      <a:pt x="1539621" y="927610"/>
                    </a:cubicBezTo>
                    <a:cubicBezTo>
                      <a:pt x="1604295" y="961694"/>
                      <a:pt x="1677138" y="979271"/>
                      <a:pt x="1750263" y="969637"/>
                    </a:cubicBezTo>
                    <a:cubicBezTo>
                      <a:pt x="1823726" y="960004"/>
                      <a:pt x="1888513" y="924061"/>
                      <a:pt x="1946821" y="879949"/>
                    </a:cubicBezTo>
                    <a:cubicBezTo>
                      <a:pt x="2004059" y="836627"/>
                      <a:pt x="2055832" y="791389"/>
                      <a:pt x="2088000" y="726038"/>
                    </a:cubicBezTo>
                    <a:cubicBezTo>
                      <a:pt x="2119661" y="661702"/>
                      <a:pt x="2132787" y="590380"/>
                      <a:pt x="2139886" y="519565"/>
                    </a:cubicBezTo>
                    <a:cubicBezTo>
                      <a:pt x="2143942" y="478665"/>
                      <a:pt x="2146815" y="437427"/>
                      <a:pt x="2157068" y="397428"/>
                    </a:cubicBezTo>
                    <a:cubicBezTo>
                      <a:pt x="2167772" y="355852"/>
                      <a:pt x="2188842" y="318050"/>
                      <a:pt x="2208673" y="280248"/>
                    </a:cubicBezTo>
                    <a:cubicBezTo>
                      <a:pt x="2227264" y="244869"/>
                      <a:pt x="2246756" y="208814"/>
                      <a:pt x="2271882" y="177547"/>
                    </a:cubicBezTo>
                    <a:cubicBezTo>
                      <a:pt x="2295487" y="148139"/>
                      <a:pt x="2328500" y="128816"/>
                      <a:pt x="2362978" y="114732"/>
                    </a:cubicBezTo>
                    <a:cubicBezTo>
                      <a:pt x="2395991" y="101211"/>
                      <a:pt x="2430638" y="92366"/>
                      <a:pt x="2464271" y="80648"/>
                    </a:cubicBezTo>
                    <a:cubicBezTo>
                      <a:pt x="2505509" y="66282"/>
                      <a:pt x="2545734" y="49043"/>
                      <a:pt x="2587422" y="36030"/>
                    </a:cubicBezTo>
                    <a:cubicBezTo>
                      <a:pt x="2668659" y="10622"/>
                      <a:pt x="2755361" y="6510"/>
                      <a:pt x="2839528" y="16030"/>
                    </a:cubicBezTo>
                    <a:cubicBezTo>
                      <a:pt x="2876316" y="20199"/>
                      <a:pt x="2919526" y="19016"/>
                      <a:pt x="2949497" y="43635"/>
                    </a:cubicBezTo>
                    <a:cubicBezTo>
                      <a:pt x="2953666" y="47072"/>
                      <a:pt x="2959637" y="41382"/>
                      <a:pt x="2955525" y="37607"/>
                    </a:cubicBezTo>
                    <a:cubicBezTo>
                      <a:pt x="2928539" y="12706"/>
                      <a:pt x="2895808" y="11523"/>
                      <a:pt x="2861161" y="7467"/>
                    </a:cubicBezTo>
                    <a:cubicBezTo>
                      <a:pt x="2818965" y="2566"/>
                      <a:pt x="2776995" y="-1321"/>
                      <a:pt x="2734461" y="425"/>
                    </a:cubicBezTo>
                    <a:cubicBezTo>
                      <a:pt x="2692940" y="2115"/>
                      <a:pt x="2650632" y="7298"/>
                      <a:pt x="2610408" y="17777"/>
                    </a:cubicBezTo>
                    <a:cubicBezTo>
                      <a:pt x="2568155" y="28706"/>
                      <a:pt x="2527706" y="45438"/>
                      <a:pt x="2486862" y="60649"/>
                    </a:cubicBezTo>
                    <a:cubicBezTo>
                      <a:pt x="2420385" y="85381"/>
                      <a:pt x="2344838" y="98225"/>
                      <a:pt x="2288839" y="144590"/>
                    </a:cubicBezTo>
                    <a:cubicBezTo>
                      <a:pt x="2259376" y="168984"/>
                      <a:pt x="2238925" y="203293"/>
                      <a:pt x="2220053" y="236081"/>
                    </a:cubicBezTo>
                    <a:cubicBezTo>
                      <a:pt x="2199265" y="272305"/>
                      <a:pt x="2178702" y="309881"/>
                      <a:pt x="2162026" y="348190"/>
                    </a:cubicBezTo>
                    <a:cubicBezTo>
                      <a:pt x="2129069" y="423906"/>
                      <a:pt x="2133801" y="508523"/>
                      <a:pt x="2119379" y="588465"/>
                    </a:cubicBezTo>
                    <a:cubicBezTo>
                      <a:pt x="2106310" y="661026"/>
                      <a:pt x="2081521" y="733531"/>
                      <a:pt x="2032734" y="790206"/>
                    </a:cubicBezTo>
                    <a:cubicBezTo>
                      <a:pt x="2007326" y="819670"/>
                      <a:pt x="1975721" y="843894"/>
                      <a:pt x="1944905" y="867443"/>
                    </a:cubicBezTo>
                    <a:cubicBezTo>
                      <a:pt x="1914146" y="890991"/>
                      <a:pt x="1881865" y="912737"/>
                      <a:pt x="1846768" y="929357"/>
                    </a:cubicBezTo>
                    <a:cubicBezTo>
                      <a:pt x="1771953" y="964736"/>
                      <a:pt x="1688180" y="970482"/>
                      <a:pt x="1609366" y="945243"/>
                    </a:cubicBezTo>
                    <a:cubicBezTo>
                      <a:pt x="1531396" y="920230"/>
                      <a:pt x="1465370" y="870203"/>
                      <a:pt x="1406723" y="814430"/>
                    </a:cubicBezTo>
                    <a:cubicBezTo>
                      <a:pt x="1376415" y="785586"/>
                      <a:pt x="1346500" y="756573"/>
                      <a:pt x="1312811" y="731616"/>
                    </a:cubicBezTo>
                    <a:cubicBezTo>
                      <a:pt x="1278671" y="706321"/>
                      <a:pt x="1242221" y="684293"/>
                      <a:pt x="1205603" y="662773"/>
                    </a:cubicBezTo>
                    <a:cubicBezTo>
                      <a:pt x="1167406" y="640294"/>
                      <a:pt x="1130562" y="617196"/>
                      <a:pt x="1095634" y="589817"/>
                    </a:cubicBezTo>
                    <a:cubicBezTo>
                      <a:pt x="1063804" y="564860"/>
                      <a:pt x="1033157" y="538382"/>
                      <a:pt x="1001327" y="513368"/>
                    </a:cubicBezTo>
                    <a:cubicBezTo>
                      <a:pt x="969665" y="488524"/>
                      <a:pt x="935413" y="467679"/>
                      <a:pt x="903245" y="443568"/>
                    </a:cubicBezTo>
                    <a:cubicBezTo>
                      <a:pt x="868316" y="417371"/>
                      <a:pt x="838176" y="386555"/>
                      <a:pt x="805107" y="358274"/>
                    </a:cubicBezTo>
                    <a:cubicBezTo>
                      <a:pt x="773615" y="331289"/>
                      <a:pt x="699983" y="288980"/>
                      <a:pt x="676265" y="347232"/>
                    </a:cubicBezTo>
                    <a:cubicBezTo>
                      <a:pt x="668040" y="367457"/>
                      <a:pt x="668040" y="390499"/>
                      <a:pt x="667195" y="412019"/>
                    </a:cubicBezTo>
                    <a:cubicBezTo>
                      <a:pt x="666069" y="441539"/>
                      <a:pt x="659984" y="467454"/>
                      <a:pt x="649393" y="495228"/>
                    </a:cubicBezTo>
                    <a:cubicBezTo>
                      <a:pt x="635196" y="532410"/>
                      <a:pt x="615309" y="568071"/>
                      <a:pt x="588550" y="597760"/>
                    </a:cubicBezTo>
                    <a:cubicBezTo>
                      <a:pt x="560888" y="628407"/>
                      <a:pt x="526129" y="653421"/>
                      <a:pt x="494693" y="680012"/>
                    </a:cubicBezTo>
                    <a:cubicBezTo>
                      <a:pt x="460553" y="708912"/>
                      <a:pt x="425906" y="737193"/>
                      <a:pt x="388781" y="762206"/>
                    </a:cubicBezTo>
                    <a:cubicBezTo>
                      <a:pt x="360049" y="781586"/>
                      <a:pt x="330923" y="800459"/>
                      <a:pt x="302699" y="820627"/>
                    </a:cubicBezTo>
                    <a:cubicBezTo>
                      <a:pt x="248954" y="859049"/>
                      <a:pt x="197124" y="902935"/>
                      <a:pt x="163435" y="960623"/>
                    </a:cubicBezTo>
                    <a:cubicBezTo>
                      <a:pt x="143548" y="994650"/>
                      <a:pt x="134253" y="1031889"/>
                      <a:pt x="122422" y="1069127"/>
                    </a:cubicBezTo>
                    <a:cubicBezTo>
                      <a:pt x="108788" y="1112168"/>
                      <a:pt x="93465" y="1154646"/>
                      <a:pt x="77860" y="1196955"/>
                    </a:cubicBezTo>
                    <a:cubicBezTo>
                      <a:pt x="62255" y="1239151"/>
                      <a:pt x="46311" y="1281290"/>
                      <a:pt x="31326" y="1323711"/>
                    </a:cubicBezTo>
                    <a:cubicBezTo>
                      <a:pt x="18031" y="1361344"/>
                      <a:pt x="5186" y="1399090"/>
                      <a:pt x="1580" y="1439089"/>
                    </a:cubicBezTo>
                    <a:cubicBezTo>
                      <a:pt x="-2589" y="1485397"/>
                      <a:pt x="1749" y="1535931"/>
                      <a:pt x="11552" y="1581225"/>
                    </a:cubicBezTo>
                    <a:cubicBezTo>
                      <a:pt x="13918" y="1592323"/>
                      <a:pt x="17467" y="1614408"/>
                      <a:pt x="29579" y="1619760"/>
                    </a:cubicBezTo>
                    <a:cubicBezTo>
                      <a:pt x="31608" y="1620661"/>
                      <a:pt x="33410" y="1617788"/>
                      <a:pt x="31382" y="1616717"/>
                    </a:cubicBezTo>
                    <a:lnTo>
                      <a:pt x="31382" y="1616717"/>
                    </a:lnTo>
                    <a:lnTo>
                      <a:pt x="31382" y="16164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483;p24"/>
              <p:cNvSpPr/>
              <p:nvPr/>
            </p:nvSpPr>
            <p:spPr>
              <a:xfrm rot="-5400000">
                <a:off x="7875594" y="-73019"/>
                <a:ext cx="2811325" cy="1651386"/>
              </a:xfrm>
              <a:custGeom>
                <a:rect b="b" l="l" r="r" t="t"/>
                <a:pathLst>
                  <a:path extrusionOk="0" h="1651386" w="2811325">
                    <a:moveTo>
                      <a:pt x="59438" y="1649159"/>
                    </a:moveTo>
                    <a:cubicBezTo>
                      <a:pt x="39157" y="1630568"/>
                      <a:pt x="31214" y="1600654"/>
                      <a:pt x="25467" y="1574739"/>
                    </a:cubicBezTo>
                    <a:cubicBezTo>
                      <a:pt x="19496" y="1548035"/>
                      <a:pt x="15890" y="1520825"/>
                      <a:pt x="13975" y="1493558"/>
                    </a:cubicBezTo>
                    <a:cubicBezTo>
                      <a:pt x="11271" y="1455024"/>
                      <a:pt x="10144" y="1416152"/>
                      <a:pt x="11834" y="1377505"/>
                    </a:cubicBezTo>
                    <a:cubicBezTo>
                      <a:pt x="13581" y="1337788"/>
                      <a:pt x="21411" y="1300662"/>
                      <a:pt x="34650" y="1263255"/>
                    </a:cubicBezTo>
                    <a:cubicBezTo>
                      <a:pt x="61861" y="1186017"/>
                      <a:pt x="84283" y="1106639"/>
                      <a:pt x="118028" y="1031881"/>
                    </a:cubicBezTo>
                    <a:cubicBezTo>
                      <a:pt x="132450" y="999938"/>
                      <a:pt x="148675" y="968334"/>
                      <a:pt x="170534" y="940785"/>
                    </a:cubicBezTo>
                    <a:cubicBezTo>
                      <a:pt x="194702" y="910363"/>
                      <a:pt x="225800" y="888448"/>
                      <a:pt x="259545" y="869857"/>
                    </a:cubicBezTo>
                    <a:cubicBezTo>
                      <a:pt x="323318" y="834760"/>
                      <a:pt x="393006" y="811887"/>
                      <a:pt x="456948" y="777015"/>
                    </a:cubicBezTo>
                    <a:cubicBezTo>
                      <a:pt x="485004" y="761691"/>
                      <a:pt x="512214" y="744115"/>
                      <a:pt x="535707" y="722200"/>
                    </a:cubicBezTo>
                    <a:cubicBezTo>
                      <a:pt x="560889" y="698707"/>
                      <a:pt x="578635" y="670089"/>
                      <a:pt x="594353" y="639667"/>
                    </a:cubicBezTo>
                    <a:cubicBezTo>
                      <a:pt x="612606" y="604287"/>
                      <a:pt x="627310" y="567162"/>
                      <a:pt x="640999" y="529811"/>
                    </a:cubicBezTo>
                    <a:cubicBezTo>
                      <a:pt x="646520" y="514769"/>
                      <a:pt x="651760" y="499727"/>
                      <a:pt x="656774" y="484516"/>
                    </a:cubicBezTo>
                    <a:cubicBezTo>
                      <a:pt x="661675" y="469531"/>
                      <a:pt x="667815" y="449644"/>
                      <a:pt x="684547" y="444179"/>
                    </a:cubicBezTo>
                    <a:cubicBezTo>
                      <a:pt x="701843" y="438546"/>
                      <a:pt x="720828" y="449137"/>
                      <a:pt x="735194" y="457869"/>
                    </a:cubicBezTo>
                    <a:cubicBezTo>
                      <a:pt x="751306" y="467728"/>
                      <a:pt x="766742" y="478826"/>
                      <a:pt x="781897" y="490037"/>
                    </a:cubicBezTo>
                    <a:cubicBezTo>
                      <a:pt x="814403" y="514093"/>
                      <a:pt x="845219" y="540346"/>
                      <a:pt x="875753" y="566824"/>
                    </a:cubicBezTo>
                    <a:cubicBezTo>
                      <a:pt x="937442" y="620287"/>
                      <a:pt x="999130" y="673638"/>
                      <a:pt x="1060255" y="727777"/>
                    </a:cubicBezTo>
                    <a:cubicBezTo>
                      <a:pt x="1119915" y="780677"/>
                      <a:pt x="1180646" y="830309"/>
                      <a:pt x="1249207" y="871435"/>
                    </a:cubicBezTo>
                    <a:cubicBezTo>
                      <a:pt x="1315797" y="911377"/>
                      <a:pt x="1385823" y="945461"/>
                      <a:pt x="1453314" y="983882"/>
                    </a:cubicBezTo>
                    <a:cubicBezTo>
                      <a:pt x="1516411" y="1019825"/>
                      <a:pt x="1582325" y="1056331"/>
                      <a:pt x="1655393" y="1066246"/>
                    </a:cubicBezTo>
                    <a:cubicBezTo>
                      <a:pt x="1728011" y="1076049"/>
                      <a:pt x="1803389" y="1063035"/>
                      <a:pt x="1871669" y="1037853"/>
                    </a:cubicBezTo>
                    <a:cubicBezTo>
                      <a:pt x="1929526" y="1016501"/>
                      <a:pt x="1981637" y="983488"/>
                      <a:pt x="2024172" y="938701"/>
                    </a:cubicBezTo>
                    <a:cubicBezTo>
                      <a:pt x="2107887" y="850647"/>
                      <a:pt x="2149858" y="730143"/>
                      <a:pt x="2166872" y="611780"/>
                    </a:cubicBezTo>
                    <a:cubicBezTo>
                      <a:pt x="2172111" y="575443"/>
                      <a:pt x="2175829" y="538994"/>
                      <a:pt x="2182646" y="502882"/>
                    </a:cubicBezTo>
                    <a:cubicBezTo>
                      <a:pt x="2190364" y="461700"/>
                      <a:pt x="2200223" y="420856"/>
                      <a:pt x="2212110" y="380688"/>
                    </a:cubicBezTo>
                    <a:cubicBezTo>
                      <a:pt x="2222307" y="346041"/>
                      <a:pt x="2233743" y="311676"/>
                      <a:pt x="2245123" y="277367"/>
                    </a:cubicBezTo>
                    <a:cubicBezTo>
                      <a:pt x="2256390" y="243396"/>
                      <a:pt x="2270305" y="210496"/>
                      <a:pt x="2295769" y="184581"/>
                    </a:cubicBezTo>
                    <a:cubicBezTo>
                      <a:pt x="2346247" y="133259"/>
                      <a:pt x="2410076" y="96302"/>
                      <a:pt x="2476497" y="69599"/>
                    </a:cubicBezTo>
                    <a:cubicBezTo>
                      <a:pt x="2543424" y="42670"/>
                      <a:pt x="2616380" y="21600"/>
                      <a:pt x="2688265" y="14051"/>
                    </a:cubicBezTo>
                    <a:cubicBezTo>
                      <a:pt x="2727983" y="9882"/>
                      <a:pt x="2767981" y="8530"/>
                      <a:pt x="2807924" y="8642"/>
                    </a:cubicBezTo>
                    <a:cubicBezTo>
                      <a:pt x="2812487" y="8642"/>
                      <a:pt x="2812431" y="1826"/>
                      <a:pt x="2807924" y="1600"/>
                    </a:cubicBezTo>
                    <a:cubicBezTo>
                      <a:pt x="2766291" y="-315"/>
                      <a:pt x="2724546" y="-1329"/>
                      <a:pt x="2683082" y="3403"/>
                    </a:cubicBezTo>
                    <a:cubicBezTo>
                      <a:pt x="2646971" y="7516"/>
                      <a:pt x="2611310" y="15741"/>
                      <a:pt x="2576156" y="25036"/>
                    </a:cubicBezTo>
                    <a:cubicBezTo>
                      <a:pt x="2507763" y="43177"/>
                      <a:pt x="2440385" y="68303"/>
                      <a:pt x="2379711" y="105034"/>
                    </a:cubicBezTo>
                    <a:cubicBezTo>
                      <a:pt x="2350247" y="122893"/>
                      <a:pt x="2322360" y="143568"/>
                      <a:pt x="2297347" y="167342"/>
                    </a:cubicBezTo>
                    <a:cubicBezTo>
                      <a:pt x="2272671" y="190778"/>
                      <a:pt x="2255658" y="217538"/>
                      <a:pt x="2243264" y="249255"/>
                    </a:cubicBezTo>
                    <a:cubicBezTo>
                      <a:pt x="2230701" y="281536"/>
                      <a:pt x="2221124" y="315169"/>
                      <a:pt x="2210420" y="348126"/>
                    </a:cubicBezTo>
                    <a:cubicBezTo>
                      <a:pt x="2197575" y="387843"/>
                      <a:pt x="2186815" y="428236"/>
                      <a:pt x="2178026" y="469024"/>
                    </a:cubicBezTo>
                    <a:cubicBezTo>
                      <a:pt x="2162872" y="539726"/>
                      <a:pt x="2158928" y="612175"/>
                      <a:pt x="2142027" y="682539"/>
                    </a:cubicBezTo>
                    <a:cubicBezTo>
                      <a:pt x="2127211" y="744284"/>
                      <a:pt x="2104676" y="804507"/>
                      <a:pt x="2071381" y="858703"/>
                    </a:cubicBezTo>
                    <a:cubicBezTo>
                      <a:pt x="2038706" y="911772"/>
                      <a:pt x="1995383" y="958193"/>
                      <a:pt x="1942371" y="991375"/>
                    </a:cubicBezTo>
                    <a:cubicBezTo>
                      <a:pt x="1879387" y="1030754"/>
                      <a:pt x="1802825" y="1052894"/>
                      <a:pt x="1728912" y="1057458"/>
                    </a:cubicBezTo>
                    <a:cubicBezTo>
                      <a:pt x="1689589" y="1059880"/>
                      <a:pt x="1650097" y="1056725"/>
                      <a:pt x="1612183" y="1045740"/>
                    </a:cubicBezTo>
                    <a:cubicBezTo>
                      <a:pt x="1573705" y="1034585"/>
                      <a:pt x="1537425" y="1017177"/>
                      <a:pt x="1502214" y="998304"/>
                    </a:cubicBezTo>
                    <a:cubicBezTo>
                      <a:pt x="1467567" y="979713"/>
                      <a:pt x="1433935" y="959432"/>
                      <a:pt x="1399457" y="940616"/>
                    </a:cubicBezTo>
                    <a:cubicBezTo>
                      <a:pt x="1364697" y="921631"/>
                      <a:pt x="1329149" y="904166"/>
                      <a:pt x="1294558" y="884787"/>
                    </a:cubicBezTo>
                    <a:cubicBezTo>
                      <a:pt x="1222898" y="844675"/>
                      <a:pt x="1157830" y="798141"/>
                      <a:pt x="1095916" y="744340"/>
                    </a:cubicBezTo>
                    <a:cubicBezTo>
                      <a:pt x="1032763" y="689412"/>
                      <a:pt x="970004" y="634033"/>
                      <a:pt x="906795" y="579105"/>
                    </a:cubicBezTo>
                    <a:cubicBezTo>
                      <a:pt x="875922" y="552233"/>
                      <a:pt x="845106" y="525247"/>
                      <a:pt x="812938" y="499952"/>
                    </a:cubicBezTo>
                    <a:cubicBezTo>
                      <a:pt x="785333" y="478207"/>
                      <a:pt x="756320" y="453982"/>
                      <a:pt x="724208" y="439278"/>
                    </a:cubicBezTo>
                    <a:cubicBezTo>
                      <a:pt x="700547" y="428461"/>
                      <a:pt x="674181" y="428180"/>
                      <a:pt x="658802" y="451841"/>
                    </a:cubicBezTo>
                    <a:cubicBezTo>
                      <a:pt x="651591" y="462939"/>
                      <a:pt x="647816" y="475953"/>
                      <a:pt x="643816" y="488404"/>
                    </a:cubicBezTo>
                    <a:cubicBezTo>
                      <a:pt x="638070" y="506262"/>
                      <a:pt x="631479" y="523839"/>
                      <a:pt x="624887" y="541360"/>
                    </a:cubicBezTo>
                    <a:cubicBezTo>
                      <a:pt x="597113" y="615273"/>
                      <a:pt x="565170" y="690313"/>
                      <a:pt x="499201" y="737748"/>
                    </a:cubicBezTo>
                    <a:cubicBezTo>
                      <a:pt x="440667" y="779888"/>
                      <a:pt x="371824" y="804676"/>
                      <a:pt x="306643" y="834253"/>
                    </a:cubicBezTo>
                    <a:cubicBezTo>
                      <a:pt x="271207" y="850365"/>
                      <a:pt x="236109" y="868055"/>
                      <a:pt x="204955" y="891603"/>
                    </a:cubicBezTo>
                    <a:cubicBezTo>
                      <a:pt x="178590" y="911490"/>
                      <a:pt x="157464" y="937067"/>
                      <a:pt x="140168" y="965122"/>
                    </a:cubicBezTo>
                    <a:cubicBezTo>
                      <a:pt x="99550" y="1031092"/>
                      <a:pt x="75043" y="1106808"/>
                      <a:pt x="51495" y="1180102"/>
                    </a:cubicBezTo>
                    <a:cubicBezTo>
                      <a:pt x="39439" y="1217566"/>
                      <a:pt x="24453" y="1254241"/>
                      <a:pt x="13524" y="1292043"/>
                    </a:cubicBezTo>
                    <a:cubicBezTo>
                      <a:pt x="2482" y="1330239"/>
                      <a:pt x="-109" y="1369731"/>
                      <a:pt x="3" y="1409335"/>
                    </a:cubicBezTo>
                    <a:cubicBezTo>
                      <a:pt x="229" y="1470404"/>
                      <a:pt x="4060" y="1535980"/>
                      <a:pt x="23721" y="1594344"/>
                    </a:cubicBezTo>
                    <a:cubicBezTo>
                      <a:pt x="30707" y="1615132"/>
                      <a:pt x="40115" y="1636991"/>
                      <a:pt x="57636" y="1651075"/>
                    </a:cubicBezTo>
                    <a:cubicBezTo>
                      <a:pt x="58875" y="1652089"/>
                      <a:pt x="60621" y="1650399"/>
                      <a:pt x="59382" y="1649328"/>
                    </a:cubicBezTo>
                    <a:lnTo>
                      <a:pt x="59382" y="1649328"/>
                    </a:lnTo>
                    <a:lnTo>
                      <a:pt x="59438" y="164915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84" name="Google Shape;484;p24"/>
          <p:cNvSpPr/>
          <p:nvPr/>
        </p:nvSpPr>
        <p:spPr>
          <a:xfrm>
            <a:off x="0" y="4665050"/>
            <a:ext cx="9135263" cy="706367"/>
          </a:xfrm>
          <a:custGeom>
            <a:rect b="b" l="l" r="r" t="t"/>
            <a:pathLst>
              <a:path extrusionOk="0" h="571957" w="7427043">
                <a:moveTo>
                  <a:pt x="7426186" y="147276"/>
                </a:moveTo>
                <a:lnTo>
                  <a:pt x="7358549" y="313582"/>
                </a:lnTo>
                <a:cubicBezTo>
                  <a:pt x="7358549" y="313582"/>
                  <a:pt x="7351176" y="172736"/>
                  <a:pt x="7267595" y="0"/>
                </a:cubicBezTo>
                <a:cubicBezTo>
                  <a:pt x="7267595" y="0"/>
                  <a:pt x="7322030" y="172736"/>
                  <a:pt x="7193100" y="282978"/>
                </a:cubicBezTo>
                <a:cubicBezTo>
                  <a:pt x="7193100" y="282978"/>
                  <a:pt x="7170040" y="233172"/>
                  <a:pt x="7198500" y="98155"/>
                </a:cubicBezTo>
                <a:cubicBezTo>
                  <a:pt x="7198500" y="98155"/>
                  <a:pt x="7153324" y="155419"/>
                  <a:pt x="7127434" y="238659"/>
                </a:cubicBezTo>
                <a:cubicBezTo>
                  <a:pt x="7115004" y="169736"/>
                  <a:pt x="7088601" y="71066"/>
                  <a:pt x="7035794" y="27089"/>
                </a:cubicBezTo>
                <a:cubicBezTo>
                  <a:pt x="7035794" y="27089"/>
                  <a:pt x="7063998" y="197682"/>
                  <a:pt x="7006819" y="343500"/>
                </a:cubicBezTo>
                <a:lnTo>
                  <a:pt x="6965586" y="172907"/>
                </a:lnTo>
                <a:lnTo>
                  <a:pt x="6902578" y="336128"/>
                </a:lnTo>
                <a:cubicBezTo>
                  <a:pt x="6902578" y="336128"/>
                  <a:pt x="6892119" y="132102"/>
                  <a:pt x="6764132" y="11230"/>
                </a:cubicBezTo>
                <a:cubicBezTo>
                  <a:pt x="6764132" y="11230"/>
                  <a:pt x="6859887" y="172993"/>
                  <a:pt x="6730956" y="283150"/>
                </a:cubicBezTo>
                <a:cubicBezTo>
                  <a:pt x="6730956" y="283150"/>
                  <a:pt x="6707896" y="233343"/>
                  <a:pt x="6736357" y="98327"/>
                </a:cubicBezTo>
                <a:cubicBezTo>
                  <a:pt x="6736357" y="98327"/>
                  <a:pt x="6650546" y="205740"/>
                  <a:pt x="6624657" y="288979"/>
                </a:cubicBezTo>
                <a:cubicBezTo>
                  <a:pt x="6639573" y="212084"/>
                  <a:pt x="6609913" y="149847"/>
                  <a:pt x="6589424" y="129788"/>
                </a:cubicBezTo>
                <a:cubicBezTo>
                  <a:pt x="6589424" y="129788"/>
                  <a:pt x="6622686" y="242173"/>
                  <a:pt x="6575194" y="355416"/>
                </a:cubicBezTo>
                <a:cubicBezTo>
                  <a:pt x="6524016" y="210969"/>
                  <a:pt x="6569450" y="27175"/>
                  <a:pt x="6569450" y="27175"/>
                </a:cubicBezTo>
                <a:cubicBezTo>
                  <a:pt x="6516644" y="71152"/>
                  <a:pt x="6490326" y="169907"/>
                  <a:pt x="6477810" y="238744"/>
                </a:cubicBezTo>
                <a:cubicBezTo>
                  <a:pt x="6451921" y="155505"/>
                  <a:pt x="6406744" y="98241"/>
                  <a:pt x="6406744" y="98241"/>
                </a:cubicBezTo>
                <a:cubicBezTo>
                  <a:pt x="6435205" y="233343"/>
                  <a:pt x="6412145" y="283064"/>
                  <a:pt x="6412145" y="283064"/>
                </a:cubicBezTo>
                <a:cubicBezTo>
                  <a:pt x="6283215" y="172822"/>
                  <a:pt x="6378969" y="11144"/>
                  <a:pt x="6378969" y="11144"/>
                </a:cubicBezTo>
                <a:cubicBezTo>
                  <a:pt x="6250982" y="132017"/>
                  <a:pt x="6220207" y="306296"/>
                  <a:pt x="6220207" y="306296"/>
                </a:cubicBezTo>
                <a:lnTo>
                  <a:pt x="6177601" y="172907"/>
                </a:lnTo>
                <a:lnTo>
                  <a:pt x="6138339" y="303809"/>
                </a:lnTo>
                <a:cubicBezTo>
                  <a:pt x="6081161" y="157991"/>
                  <a:pt x="6107393" y="27089"/>
                  <a:pt x="6107393" y="27089"/>
                </a:cubicBezTo>
                <a:cubicBezTo>
                  <a:pt x="6054586" y="71066"/>
                  <a:pt x="6028268" y="169821"/>
                  <a:pt x="6015753" y="238659"/>
                </a:cubicBezTo>
                <a:cubicBezTo>
                  <a:pt x="5989864" y="155419"/>
                  <a:pt x="5944686" y="98155"/>
                  <a:pt x="5944686" y="98155"/>
                </a:cubicBezTo>
                <a:cubicBezTo>
                  <a:pt x="5973147" y="233258"/>
                  <a:pt x="5950087" y="282978"/>
                  <a:pt x="5950087" y="282978"/>
                </a:cubicBezTo>
                <a:cubicBezTo>
                  <a:pt x="5821157" y="172736"/>
                  <a:pt x="5875506" y="0"/>
                  <a:pt x="5875506" y="0"/>
                </a:cubicBezTo>
                <a:cubicBezTo>
                  <a:pt x="5822100" y="110328"/>
                  <a:pt x="5802469" y="221771"/>
                  <a:pt x="5795182" y="287951"/>
                </a:cubicBezTo>
                <a:lnTo>
                  <a:pt x="5800840" y="147276"/>
                </a:lnTo>
                <a:lnTo>
                  <a:pt x="5765607" y="233944"/>
                </a:lnTo>
                <a:lnTo>
                  <a:pt x="5733203" y="87783"/>
                </a:lnTo>
                <a:lnTo>
                  <a:pt x="5733203" y="313582"/>
                </a:lnTo>
                <a:cubicBezTo>
                  <a:pt x="5733203" y="313582"/>
                  <a:pt x="5725831" y="172736"/>
                  <a:pt x="5642249" y="0"/>
                </a:cubicBezTo>
                <a:cubicBezTo>
                  <a:pt x="5642249" y="0"/>
                  <a:pt x="5696684" y="172736"/>
                  <a:pt x="5567754" y="282978"/>
                </a:cubicBezTo>
                <a:cubicBezTo>
                  <a:pt x="5567754" y="282978"/>
                  <a:pt x="5544694" y="233172"/>
                  <a:pt x="5573154" y="98155"/>
                </a:cubicBezTo>
                <a:cubicBezTo>
                  <a:pt x="5573154" y="98155"/>
                  <a:pt x="5527977" y="155419"/>
                  <a:pt x="5502088" y="238659"/>
                </a:cubicBezTo>
                <a:cubicBezTo>
                  <a:pt x="5489658" y="169736"/>
                  <a:pt x="5463255" y="71066"/>
                  <a:pt x="5410448" y="27089"/>
                </a:cubicBezTo>
                <a:cubicBezTo>
                  <a:pt x="5410448" y="27089"/>
                  <a:pt x="5438652" y="197682"/>
                  <a:pt x="5381473" y="343500"/>
                </a:cubicBezTo>
                <a:lnTo>
                  <a:pt x="5340240" y="172907"/>
                </a:lnTo>
                <a:lnTo>
                  <a:pt x="5277231" y="336128"/>
                </a:lnTo>
                <a:cubicBezTo>
                  <a:pt x="5277231" y="336128"/>
                  <a:pt x="5266773" y="132102"/>
                  <a:pt x="5138786" y="11230"/>
                </a:cubicBezTo>
                <a:cubicBezTo>
                  <a:pt x="5138786" y="11230"/>
                  <a:pt x="5234541" y="172993"/>
                  <a:pt x="5105610" y="283150"/>
                </a:cubicBezTo>
                <a:cubicBezTo>
                  <a:pt x="5105610" y="283150"/>
                  <a:pt x="5082550" y="233343"/>
                  <a:pt x="5111011" y="98327"/>
                </a:cubicBezTo>
                <a:cubicBezTo>
                  <a:pt x="5111011" y="98327"/>
                  <a:pt x="5025200" y="205740"/>
                  <a:pt x="4999311" y="288979"/>
                </a:cubicBezTo>
                <a:cubicBezTo>
                  <a:pt x="5014227" y="212084"/>
                  <a:pt x="4984566" y="149847"/>
                  <a:pt x="4964078" y="129788"/>
                </a:cubicBezTo>
                <a:cubicBezTo>
                  <a:pt x="4964078" y="129788"/>
                  <a:pt x="4997340" y="242173"/>
                  <a:pt x="4949848" y="355416"/>
                </a:cubicBezTo>
                <a:cubicBezTo>
                  <a:pt x="4898670" y="210969"/>
                  <a:pt x="4944104" y="27175"/>
                  <a:pt x="4944104" y="27175"/>
                </a:cubicBezTo>
                <a:cubicBezTo>
                  <a:pt x="4891297" y="71152"/>
                  <a:pt x="4864980" y="169907"/>
                  <a:pt x="4852464" y="238744"/>
                </a:cubicBezTo>
                <a:cubicBezTo>
                  <a:pt x="4826575" y="155505"/>
                  <a:pt x="4781398" y="98241"/>
                  <a:pt x="4781398" y="98241"/>
                </a:cubicBezTo>
                <a:cubicBezTo>
                  <a:pt x="4809859" y="233343"/>
                  <a:pt x="4786799" y="283064"/>
                  <a:pt x="4786799" y="283064"/>
                </a:cubicBezTo>
                <a:cubicBezTo>
                  <a:pt x="4657868" y="172822"/>
                  <a:pt x="4753623" y="11144"/>
                  <a:pt x="4753623" y="11144"/>
                </a:cubicBezTo>
                <a:cubicBezTo>
                  <a:pt x="4625636" y="132017"/>
                  <a:pt x="4594861" y="306296"/>
                  <a:pt x="4594861" y="306296"/>
                </a:cubicBezTo>
                <a:lnTo>
                  <a:pt x="4552255" y="172907"/>
                </a:lnTo>
                <a:lnTo>
                  <a:pt x="4512993" y="303809"/>
                </a:lnTo>
                <a:cubicBezTo>
                  <a:pt x="4455814" y="157991"/>
                  <a:pt x="4482046" y="27089"/>
                  <a:pt x="4482046" y="27089"/>
                </a:cubicBezTo>
                <a:cubicBezTo>
                  <a:pt x="4429240" y="71066"/>
                  <a:pt x="4402922" y="169821"/>
                  <a:pt x="4390406" y="238659"/>
                </a:cubicBezTo>
                <a:cubicBezTo>
                  <a:pt x="4364518" y="155419"/>
                  <a:pt x="4319340" y="98155"/>
                  <a:pt x="4319340" y="98155"/>
                </a:cubicBezTo>
                <a:cubicBezTo>
                  <a:pt x="4347801" y="233258"/>
                  <a:pt x="4324741" y="282978"/>
                  <a:pt x="4324741" y="282978"/>
                </a:cubicBezTo>
                <a:cubicBezTo>
                  <a:pt x="4195811" y="172736"/>
                  <a:pt x="4250160" y="0"/>
                  <a:pt x="4250160" y="0"/>
                </a:cubicBezTo>
                <a:cubicBezTo>
                  <a:pt x="4196754" y="110328"/>
                  <a:pt x="4177122" y="221771"/>
                  <a:pt x="4169836" y="287951"/>
                </a:cubicBezTo>
                <a:lnTo>
                  <a:pt x="4175494" y="147276"/>
                </a:lnTo>
                <a:lnTo>
                  <a:pt x="4140261" y="233944"/>
                </a:lnTo>
                <a:lnTo>
                  <a:pt x="4107857" y="87783"/>
                </a:lnTo>
                <a:lnTo>
                  <a:pt x="4107857" y="313582"/>
                </a:lnTo>
                <a:cubicBezTo>
                  <a:pt x="4107857" y="313582"/>
                  <a:pt x="4100484" y="172736"/>
                  <a:pt x="4016902" y="0"/>
                </a:cubicBezTo>
                <a:cubicBezTo>
                  <a:pt x="4016902" y="0"/>
                  <a:pt x="4071338" y="172736"/>
                  <a:pt x="3942407" y="282978"/>
                </a:cubicBezTo>
                <a:cubicBezTo>
                  <a:pt x="3942407" y="282978"/>
                  <a:pt x="3919347" y="233172"/>
                  <a:pt x="3947808" y="98155"/>
                </a:cubicBezTo>
                <a:cubicBezTo>
                  <a:pt x="3947808" y="98155"/>
                  <a:pt x="3902631" y="155419"/>
                  <a:pt x="3876742" y="238659"/>
                </a:cubicBezTo>
                <a:cubicBezTo>
                  <a:pt x="3864312" y="169736"/>
                  <a:pt x="3837909" y="71066"/>
                  <a:pt x="3785102" y="27089"/>
                </a:cubicBezTo>
                <a:cubicBezTo>
                  <a:pt x="3785102" y="27089"/>
                  <a:pt x="3813306" y="197682"/>
                  <a:pt x="3756127" y="343500"/>
                </a:cubicBezTo>
                <a:lnTo>
                  <a:pt x="3714893" y="172907"/>
                </a:lnTo>
                <a:lnTo>
                  <a:pt x="3651885" y="336128"/>
                </a:lnTo>
                <a:cubicBezTo>
                  <a:pt x="3651885" y="336128"/>
                  <a:pt x="3641427" y="132102"/>
                  <a:pt x="3513439" y="11230"/>
                </a:cubicBezTo>
                <a:cubicBezTo>
                  <a:pt x="3513439" y="11230"/>
                  <a:pt x="3609194" y="172993"/>
                  <a:pt x="3480264" y="283150"/>
                </a:cubicBezTo>
                <a:cubicBezTo>
                  <a:pt x="3480264" y="283150"/>
                  <a:pt x="3457204" y="233343"/>
                  <a:pt x="3485665" y="98327"/>
                </a:cubicBezTo>
                <a:cubicBezTo>
                  <a:pt x="3485665" y="98327"/>
                  <a:pt x="3399854" y="205740"/>
                  <a:pt x="3373965" y="288979"/>
                </a:cubicBezTo>
                <a:cubicBezTo>
                  <a:pt x="3388881" y="212084"/>
                  <a:pt x="3359220" y="149847"/>
                  <a:pt x="3338732" y="129788"/>
                </a:cubicBezTo>
                <a:cubicBezTo>
                  <a:pt x="3338732" y="129788"/>
                  <a:pt x="3371993" y="242173"/>
                  <a:pt x="3324502" y="355416"/>
                </a:cubicBezTo>
                <a:cubicBezTo>
                  <a:pt x="3273324" y="210969"/>
                  <a:pt x="3318758" y="27175"/>
                  <a:pt x="3318758" y="27175"/>
                </a:cubicBezTo>
                <a:cubicBezTo>
                  <a:pt x="3265951" y="71152"/>
                  <a:pt x="3239634" y="169907"/>
                  <a:pt x="3227204" y="238744"/>
                </a:cubicBezTo>
                <a:cubicBezTo>
                  <a:pt x="3201315" y="155505"/>
                  <a:pt x="3156138" y="98241"/>
                  <a:pt x="3156138" y="98241"/>
                </a:cubicBezTo>
                <a:cubicBezTo>
                  <a:pt x="3184598" y="233343"/>
                  <a:pt x="3161538" y="283064"/>
                  <a:pt x="3161538" y="283064"/>
                </a:cubicBezTo>
                <a:cubicBezTo>
                  <a:pt x="3032608" y="172822"/>
                  <a:pt x="3128363" y="11144"/>
                  <a:pt x="3128363" y="11144"/>
                </a:cubicBezTo>
                <a:cubicBezTo>
                  <a:pt x="3000375" y="132017"/>
                  <a:pt x="2969600" y="306296"/>
                  <a:pt x="2969600" y="306296"/>
                </a:cubicBezTo>
                <a:lnTo>
                  <a:pt x="2926995" y="172907"/>
                </a:lnTo>
                <a:lnTo>
                  <a:pt x="2887733" y="303809"/>
                </a:lnTo>
                <a:cubicBezTo>
                  <a:pt x="2830554" y="157991"/>
                  <a:pt x="2856786" y="27089"/>
                  <a:pt x="2856786" y="27089"/>
                </a:cubicBezTo>
                <a:cubicBezTo>
                  <a:pt x="2803979" y="71066"/>
                  <a:pt x="2777662" y="169821"/>
                  <a:pt x="2765146" y="238659"/>
                </a:cubicBezTo>
                <a:cubicBezTo>
                  <a:pt x="2739257" y="155419"/>
                  <a:pt x="2694080" y="98155"/>
                  <a:pt x="2694080" y="98155"/>
                </a:cubicBezTo>
                <a:cubicBezTo>
                  <a:pt x="2722541" y="233258"/>
                  <a:pt x="2699481" y="282978"/>
                  <a:pt x="2699481" y="282978"/>
                </a:cubicBezTo>
                <a:cubicBezTo>
                  <a:pt x="2570550" y="172736"/>
                  <a:pt x="2624986" y="0"/>
                  <a:pt x="2624986" y="0"/>
                </a:cubicBezTo>
                <a:cubicBezTo>
                  <a:pt x="2571579" y="110328"/>
                  <a:pt x="2551948" y="221685"/>
                  <a:pt x="2544661" y="287865"/>
                </a:cubicBezTo>
                <a:lnTo>
                  <a:pt x="2550319" y="147276"/>
                </a:lnTo>
                <a:lnTo>
                  <a:pt x="2515086" y="233944"/>
                </a:lnTo>
                <a:lnTo>
                  <a:pt x="2482682" y="87783"/>
                </a:lnTo>
                <a:lnTo>
                  <a:pt x="2482682" y="313582"/>
                </a:lnTo>
                <a:cubicBezTo>
                  <a:pt x="2482682" y="313582"/>
                  <a:pt x="2475310" y="172736"/>
                  <a:pt x="2391728" y="0"/>
                </a:cubicBezTo>
                <a:cubicBezTo>
                  <a:pt x="2391728" y="0"/>
                  <a:pt x="2446163" y="172736"/>
                  <a:pt x="2317233" y="282978"/>
                </a:cubicBezTo>
                <a:cubicBezTo>
                  <a:pt x="2317233" y="282978"/>
                  <a:pt x="2294173" y="233172"/>
                  <a:pt x="2322633" y="98155"/>
                </a:cubicBezTo>
                <a:cubicBezTo>
                  <a:pt x="2322633" y="98155"/>
                  <a:pt x="2277456" y="155419"/>
                  <a:pt x="2251567" y="238659"/>
                </a:cubicBezTo>
                <a:cubicBezTo>
                  <a:pt x="2239137" y="169736"/>
                  <a:pt x="2212734" y="71066"/>
                  <a:pt x="2159927" y="27089"/>
                </a:cubicBezTo>
                <a:cubicBezTo>
                  <a:pt x="2159927" y="27089"/>
                  <a:pt x="2188045" y="197682"/>
                  <a:pt x="2130952" y="343500"/>
                </a:cubicBezTo>
                <a:lnTo>
                  <a:pt x="2089719" y="172907"/>
                </a:lnTo>
                <a:lnTo>
                  <a:pt x="2026711" y="336128"/>
                </a:lnTo>
                <a:cubicBezTo>
                  <a:pt x="2026711" y="336128"/>
                  <a:pt x="2016252" y="132102"/>
                  <a:pt x="1888265" y="11230"/>
                </a:cubicBezTo>
                <a:cubicBezTo>
                  <a:pt x="1888265" y="11230"/>
                  <a:pt x="1984020" y="172993"/>
                  <a:pt x="1855089" y="283150"/>
                </a:cubicBezTo>
                <a:cubicBezTo>
                  <a:pt x="1855089" y="283150"/>
                  <a:pt x="1832029" y="233343"/>
                  <a:pt x="1860490" y="98327"/>
                </a:cubicBezTo>
                <a:cubicBezTo>
                  <a:pt x="1860490" y="98327"/>
                  <a:pt x="1774679" y="205740"/>
                  <a:pt x="1748790" y="288979"/>
                </a:cubicBezTo>
                <a:cubicBezTo>
                  <a:pt x="1763706" y="212084"/>
                  <a:pt x="1734045" y="149847"/>
                  <a:pt x="1713557" y="129788"/>
                </a:cubicBezTo>
                <a:cubicBezTo>
                  <a:pt x="1713557" y="129788"/>
                  <a:pt x="1746819" y="242173"/>
                  <a:pt x="1699327" y="355416"/>
                </a:cubicBezTo>
                <a:cubicBezTo>
                  <a:pt x="1648149" y="210969"/>
                  <a:pt x="1693583" y="27175"/>
                  <a:pt x="1693583" y="27175"/>
                </a:cubicBezTo>
                <a:cubicBezTo>
                  <a:pt x="1640777" y="71152"/>
                  <a:pt x="1614459" y="169907"/>
                  <a:pt x="1602029" y="238744"/>
                </a:cubicBezTo>
                <a:cubicBezTo>
                  <a:pt x="1576140" y="155505"/>
                  <a:pt x="1530963" y="98241"/>
                  <a:pt x="1530963" y="98241"/>
                </a:cubicBezTo>
                <a:cubicBezTo>
                  <a:pt x="1559424" y="233343"/>
                  <a:pt x="1536364" y="283064"/>
                  <a:pt x="1536364" y="283064"/>
                </a:cubicBezTo>
                <a:cubicBezTo>
                  <a:pt x="1407433" y="172822"/>
                  <a:pt x="1503188" y="11144"/>
                  <a:pt x="1503188" y="11144"/>
                </a:cubicBezTo>
                <a:cubicBezTo>
                  <a:pt x="1375201" y="132017"/>
                  <a:pt x="1344425" y="306296"/>
                  <a:pt x="1344425" y="306296"/>
                </a:cubicBezTo>
                <a:lnTo>
                  <a:pt x="1301820" y="172907"/>
                </a:lnTo>
                <a:lnTo>
                  <a:pt x="1262558" y="303809"/>
                </a:lnTo>
                <a:cubicBezTo>
                  <a:pt x="1205379" y="157991"/>
                  <a:pt x="1231611" y="27089"/>
                  <a:pt x="1231611" y="27089"/>
                </a:cubicBezTo>
                <a:cubicBezTo>
                  <a:pt x="1178805" y="71066"/>
                  <a:pt x="1152487" y="169821"/>
                  <a:pt x="1139971" y="238659"/>
                </a:cubicBezTo>
                <a:cubicBezTo>
                  <a:pt x="1114082" y="155419"/>
                  <a:pt x="1068905" y="98155"/>
                  <a:pt x="1068905" y="98155"/>
                </a:cubicBezTo>
                <a:cubicBezTo>
                  <a:pt x="1097366" y="233258"/>
                  <a:pt x="1074306" y="282978"/>
                  <a:pt x="1074306" y="282978"/>
                </a:cubicBezTo>
                <a:cubicBezTo>
                  <a:pt x="945375" y="172736"/>
                  <a:pt x="999811" y="0"/>
                  <a:pt x="999811" y="0"/>
                </a:cubicBezTo>
                <a:cubicBezTo>
                  <a:pt x="946404" y="110328"/>
                  <a:pt x="926773" y="221685"/>
                  <a:pt x="919486" y="287865"/>
                </a:cubicBezTo>
                <a:lnTo>
                  <a:pt x="925144" y="147276"/>
                </a:lnTo>
                <a:lnTo>
                  <a:pt x="889911" y="233944"/>
                </a:lnTo>
                <a:lnTo>
                  <a:pt x="857507" y="87783"/>
                </a:lnTo>
                <a:lnTo>
                  <a:pt x="857507" y="313582"/>
                </a:lnTo>
                <a:cubicBezTo>
                  <a:pt x="857507" y="313582"/>
                  <a:pt x="850135" y="172736"/>
                  <a:pt x="766553" y="0"/>
                </a:cubicBezTo>
                <a:cubicBezTo>
                  <a:pt x="766553" y="0"/>
                  <a:pt x="820988" y="172736"/>
                  <a:pt x="692058" y="282978"/>
                </a:cubicBezTo>
                <a:cubicBezTo>
                  <a:pt x="692058" y="282978"/>
                  <a:pt x="668998" y="233172"/>
                  <a:pt x="697459" y="98155"/>
                </a:cubicBezTo>
                <a:cubicBezTo>
                  <a:pt x="697459" y="98155"/>
                  <a:pt x="652282" y="155419"/>
                  <a:pt x="626393" y="238659"/>
                </a:cubicBezTo>
                <a:cubicBezTo>
                  <a:pt x="613962" y="169736"/>
                  <a:pt x="587559" y="71066"/>
                  <a:pt x="534753" y="27089"/>
                </a:cubicBezTo>
                <a:cubicBezTo>
                  <a:pt x="534753" y="27089"/>
                  <a:pt x="562870" y="197682"/>
                  <a:pt x="505778" y="343500"/>
                </a:cubicBezTo>
                <a:lnTo>
                  <a:pt x="464544" y="172907"/>
                </a:lnTo>
                <a:lnTo>
                  <a:pt x="401536" y="336128"/>
                </a:lnTo>
                <a:cubicBezTo>
                  <a:pt x="401536" y="336128"/>
                  <a:pt x="391077" y="132102"/>
                  <a:pt x="263090" y="11230"/>
                </a:cubicBezTo>
                <a:cubicBezTo>
                  <a:pt x="263090" y="11230"/>
                  <a:pt x="358845" y="172993"/>
                  <a:pt x="229914" y="283150"/>
                </a:cubicBezTo>
                <a:cubicBezTo>
                  <a:pt x="229914" y="283150"/>
                  <a:pt x="206854" y="233343"/>
                  <a:pt x="235315" y="98327"/>
                </a:cubicBezTo>
                <a:cubicBezTo>
                  <a:pt x="235315" y="98327"/>
                  <a:pt x="149504" y="205740"/>
                  <a:pt x="123615" y="288979"/>
                </a:cubicBezTo>
                <a:cubicBezTo>
                  <a:pt x="138532" y="212084"/>
                  <a:pt x="108871" y="149847"/>
                  <a:pt x="88382" y="129788"/>
                </a:cubicBezTo>
                <a:cubicBezTo>
                  <a:pt x="88382" y="129788"/>
                  <a:pt x="146504" y="325841"/>
                  <a:pt x="0" y="460858"/>
                </a:cubicBezTo>
                <a:lnTo>
                  <a:pt x="0" y="571957"/>
                </a:lnTo>
                <a:lnTo>
                  <a:pt x="7427043" y="571957"/>
                </a:lnTo>
                <a:lnTo>
                  <a:pt x="7427043" y="460858"/>
                </a:lnTo>
                <a:lnTo>
                  <a:pt x="7414442" y="460858"/>
                </a:lnTo>
                <a:lnTo>
                  <a:pt x="7427043" y="147447"/>
                </a:lnTo>
                <a:lnTo>
                  <a:pt x="7426186" y="147276"/>
                </a:lnTo>
                <a:close/>
              </a:path>
            </a:pathLst>
          </a:custGeom>
          <a:solidFill>
            <a:srgbClr val="828A7B">
              <a:alpha val="177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86" name="Google Shape;486;p24"/>
          <p:cNvSpPr txBox="1"/>
          <p:nvPr>
            <p:ph idx="1" type="subTitle"/>
          </p:nvPr>
        </p:nvSpPr>
        <p:spPr>
          <a:xfrm>
            <a:off x="720000" y="1863032"/>
            <a:ext cx="3218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24"/>
          <p:cNvSpPr txBox="1"/>
          <p:nvPr>
            <p:ph idx="2" type="subTitle"/>
          </p:nvPr>
        </p:nvSpPr>
        <p:spPr>
          <a:xfrm>
            <a:off x="4869509" y="1863032"/>
            <a:ext cx="3218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24"/>
          <p:cNvSpPr txBox="1"/>
          <p:nvPr>
            <p:ph idx="3" type="subTitle"/>
          </p:nvPr>
        </p:nvSpPr>
        <p:spPr>
          <a:xfrm>
            <a:off x="720000" y="3298300"/>
            <a:ext cx="3218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24"/>
          <p:cNvSpPr txBox="1"/>
          <p:nvPr>
            <p:ph idx="4" type="subTitle"/>
          </p:nvPr>
        </p:nvSpPr>
        <p:spPr>
          <a:xfrm>
            <a:off x="4869509" y="3298300"/>
            <a:ext cx="3218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24"/>
          <p:cNvSpPr txBox="1"/>
          <p:nvPr>
            <p:ph idx="5" type="subTitle"/>
          </p:nvPr>
        </p:nvSpPr>
        <p:spPr>
          <a:xfrm>
            <a:off x="720020" y="1470075"/>
            <a:ext cx="32184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1" name="Google Shape;491;p24"/>
          <p:cNvSpPr txBox="1"/>
          <p:nvPr>
            <p:ph idx="6" type="subTitle"/>
          </p:nvPr>
        </p:nvSpPr>
        <p:spPr>
          <a:xfrm>
            <a:off x="720020" y="2903475"/>
            <a:ext cx="32184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2" name="Google Shape;492;p24"/>
          <p:cNvSpPr txBox="1"/>
          <p:nvPr>
            <p:ph idx="7" type="subTitle"/>
          </p:nvPr>
        </p:nvSpPr>
        <p:spPr>
          <a:xfrm>
            <a:off x="4869523" y="1470075"/>
            <a:ext cx="32184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3" name="Google Shape;493;p24"/>
          <p:cNvSpPr txBox="1"/>
          <p:nvPr>
            <p:ph idx="8" type="subTitle"/>
          </p:nvPr>
        </p:nvSpPr>
        <p:spPr>
          <a:xfrm>
            <a:off x="4869523" y="2903475"/>
            <a:ext cx="32184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96" name="Google Shape;496;p25"/>
          <p:cNvSpPr txBox="1"/>
          <p:nvPr>
            <p:ph idx="1" type="subTitle"/>
          </p:nvPr>
        </p:nvSpPr>
        <p:spPr>
          <a:xfrm>
            <a:off x="721670" y="1860973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25"/>
          <p:cNvSpPr txBox="1"/>
          <p:nvPr>
            <p:ph idx="2" type="subTitle"/>
          </p:nvPr>
        </p:nvSpPr>
        <p:spPr>
          <a:xfrm>
            <a:off x="3472152" y="1860973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25"/>
          <p:cNvSpPr txBox="1"/>
          <p:nvPr>
            <p:ph idx="3" type="subTitle"/>
          </p:nvPr>
        </p:nvSpPr>
        <p:spPr>
          <a:xfrm>
            <a:off x="721670" y="3300797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25"/>
          <p:cNvSpPr txBox="1"/>
          <p:nvPr>
            <p:ph idx="4" type="subTitle"/>
          </p:nvPr>
        </p:nvSpPr>
        <p:spPr>
          <a:xfrm>
            <a:off x="3472152" y="3300797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0" name="Google Shape;500;p25"/>
          <p:cNvSpPr txBox="1"/>
          <p:nvPr>
            <p:ph idx="5" type="subTitle"/>
          </p:nvPr>
        </p:nvSpPr>
        <p:spPr>
          <a:xfrm>
            <a:off x="6222634" y="1860973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25"/>
          <p:cNvSpPr txBox="1"/>
          <p:nvPr>
            <p:ph idx="6" type="subTitle"/>
          </p:nvPr>
        </p:nvSpPr>
        <p:spPr>
          <a:xfrm>
            <a:off x="6222634" y="3300797"/>
            <a:ext cx="21996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2" name="Google Shape;502;p25"/>
          <p:cNvSpPr txBox="1"/>
          <p:nvPr>
            <p:ph idx="7" type="subTitle"/>
          </p:nvPr>
        </p:nvSpPr>
        <p:spPr>
          <a:xfrm>
            <a:off x="720000" y="1511300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3" name="Google Shape;503;p25"/>
          <p:cNvSpPr txBox="1"/>
          <p:nvPr>
            <p:ph idx="8" type="subTitle"/>
          </p:nvPr>
        </p:nvSpPr>
        <p:spPr>
          <a:xfrm>
            <a:off x="3470482" y="1511300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4" name="Google Shape;504;p25"/>
          <p:cNvSpPr txBox="1"/>
          <p:nvPr>
            <p:ph idx="9" type="subTitle"/>
          </p:nvPr>
        </p:nvSpPr>
        <p:spPr>
          <a:xfrm>
            <a:off x="6220964" y="1511300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5" name="Google Shape;505;p25"/>
          <p:cNvSpPr txBox="1"/>
          <p:nvPr>
            <p:ph idx="13" type="subTitle"/>
          </p:nvPr>
        </p:nvSpPr>
        <p:spPr>
          <a:xfrm>
            <a:off x="720062" y="2944153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6" name="Google Shape;506;p25"/>
          <p:cNvSpPr txBox="1"/>
          <p:nvPr>
            <p:ph idx="14" type="subTitle"/>
          </p:nvPr>
        </p:nvSpPr>
        <p:spPr>
          <a:xfrm>
            <a:off x="3470544" y="2944153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7" name="Google Shape;507;p25"/>
          <p:cNvSpPr txBox="1"/>
          <p:nvPr>
            <p:ph idx="15" type="subTitle"/>
          </p:nvPr>
        </p:nvSpPr>
        <p:spPr>
          <a:xfrm>
            <a:off x="6221026" y="2944153"/>
            <a:ext cx="22029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08" name="Google Shape;508;p25"/>
          <p:cNvGrpSpPr/>
          <p:nvPr/>
        </p:nvGrpSpPr>
        <p:grpSpPr>
          <a:xfrm>
            <a:off x="-924532" y="-377626"/>
            <a:ext cx="10211956" cy="5749043"/>
            <a:chOff x="-924532" y="-377626"/>
            <a:chExt cx="10211956" cy="5749043"/>
          </a:xfrm>
        </p:grpSpPr>
        <p:grpSp>
          <p:nvGrpSpPr>
            <p:cNvPr id="509" name="Google Shape;509;p25"/>
            <p:cNvGrpSpPr/>
            <p:nvPr/>
          </p:nvGrpSpPr>
          <p:grpSpPr>
            <a:xfrm>
              <a:off x="-924532" y="-377626"/>
              <a:ext cx="10211956" cy="4384302"/>
              <a:chOff x="-924532" y="-377626"/>
              <a:chExt cx="10211956" cy="4384302"/>
            </a:xfrm>
          </p:grpSpPr>
          <p:grpSp>
            <p:nvGrpSpPr>
              <p:cNvPr id="510" name="Google Shape;510;p25"/>
              <p:cNvGrpSpPr/>
              <p:nvPr/>
            </p:nvGrpSpPr>
            <p:grpSpPr>
              <a:xfrm rot="-3599956">
                <a:off x="-670072" y="2179177"/>
                <a:ext cx="1601298" cy="1512151"/>
                <a:chOff x="-578882" y="-468933"/>
                <a:chExt cx="1601333" cy="1512184"/>
              </a:xfrm>
            </p:grpSpPr>
            <p:sp>
              <p:nvSpPr>
                <p:cNvPr id="511" name="Google Shape;511;p25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2" name="Google Shape;512;p25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3" name="Google Shape;513;p25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4" name="Google Shape;514;p25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5" name="Google Shape;515;p25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6" name="Google Shape;516;p25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17" name="Google Shape;517;p25"/>
              <p:cNvGrpSpPr/>
              <p:nvPr/>
            </p:nvGrpSpPr>
            <p:grpSpPr>
              <a:xfrm rot="-5400000">
                <a:off x="8014602" y="-513756"/>
                <a:ext cx="1136692" cy="1408952"/>
                <a:chOff x="3855105" y="3847220"/>
                <a:chExt cx="1136692" cy="1408952"/>
              </a:xfrm>
            </p:grpSpPr>
            <p:sp>
              <p:nvSpPr>
                <p:cNvPr id="518" name="Google Shape;518;p25"/>
                <p:cNvSpPr/>
                <p:nvPr/>
              </p:nvSpPr>
              <p:spPr>
                <a:xfrm rot="-5400000">
                  <a:off x="3743045" y="3959280"/>
                  <a:ext cx="1353389" cy="1129269"/>
                </a:xfrm>
                <a:custGeom>
                  <a:rect b="b" l="l" r="r" t="t"/>
                  <a:pathLst>
                    <a:path extrusionOk="0" h="1129269" w="1353389">
                      <a:moveTo>
                        <a:pt x="11414" y="6622"/>
                      </a:moveTo>
                      <a:cubicBezTo>
                        <a:pt x="10005" y="5552"/>
                        <a:pt x="8935" y="4199"/>
                        <a:pt x="8146" y="2622"/>
                      </a:cubicBezTo>
                      <a:cubicBezTo>
                        <a:pt x="6851" y="4875"/>
                        <a:pt x="5555" y="7073"/>
                        <a:pt x="4315" y="9326"/>
                      </a:cubicBezTo>
                      <a:cubicBezTo>
                        <a:pt x="35413" y="9833"/>
                        <a:pt x="64708" y="18058"/>
                        <a:pt x="91693" y="33551"/>
                      </a:cubicBezTo>
                      <a:cubicBezTo>
                        <a:pt x="119411" y="49494"/>
                        <a:pt x="143692" y="70676"/>
                        <a:pt x="166283" y="93155"/>
                      </a:cubicBezTo>
                      <a:cubicBezTo>
                        <a:pt x="214338" y="140872"/>
                        <a:pt x="259351" y="191518"/>
                        <a:pt x="309941" y="236644"/>
                      </a:cubicBezTo>
                      <a:cubicBezTo>
                        <a:pt x="368812" y="289149"/>
                        <a:pt x="431627" y="336753"/>
                        <a:pt x="498442" y="378724"/>
                      </a:cubicBezTo>
                      <a:cubicBezTo>
                        <a:pt x="569201" y="423173"/>
                        <a:pt x="642044" y="463341"/>
                        <a:pt x="720802" y="491904"/>
                      </a:cubicBezTo>
                      <a:cubicBezTo>
                        <a:pt x="760576" y="506326"/>
                        <a:pt x="801476" y="518326"/>
                        <a:pt x="842320" y="529199"/>
                      </a:cubicBezTo>
                      <a:cubicBezTo>
                        <a:pt x="883445" y="540128"/>
                        <a:pt x="925416" y="548804"/>
                        <a:pt x="968007" y="550945"/>
                      </a:cubicBezTo>
                      <a:cubicBezTo>
                        <a:pt x="1045694" y="554832"/>
                        <a:pt x="1125579" y="558494"/>
                        <a:pt x="1201239" y="537142"/>
                      </a:cubicBezTo>
                      <a:cubicBezTo>
                        <a:pt x="1225633" y="530269"/>
                        <a:pt x="1250252" y="522607"/>
                        <a:pt x="1275660" y="520466"/>
                      </a:cubicBezTo>
                      <a:cubicBezTo>
                        <a:pt x="1298814" y="518551"/>
                        <a:pt x="1325855" y="521368"/>
                        <a:pt x="1338137" y="543959"/>
                      </a:cubicBezTo>
                      <a:cubicBezTo>
                        <a:pt x="1353291" y="571902"/>
                        <a:pt x="1333461" y="606211"/>
                        <a:pt x="1318081" y="629590"/>
                      </a:cubicBezTo>
                      <a:cubicBezTo>
                        <a:pt x="1298870" y="658829"/>
                        <a:pt x="1275322" y="684800"/>
                        <a:pt x="1250083" y="708968"/>
                      </a:cubicBezTo>
                      <a:cubicBezTo>
                        <a:pt x="1220901" y="736911"/>
                        <a:pt x="1189859" y="762939"/>
                        <a:pt x="1162536" y="792740"/>
                      </a:cubicBezTo>
                      <a:cubicBezTo>
                        <a:pt x="1134143" y="823725"/>
                        <a:pt x="1104059" y="852570"/>
                        <a:pt x="1073694" y="881583"/>
                      </a:cubicBezTo>
                      <a:cubicBezTo>
                        <a:pt x="1042258" y="911667"/>
                        <a:pt x="1012738" y="943610"/>
                        <a:pt x="985133" y="977242"/>
                      </a:cubicBezTo>
                      <a:cubicBezTo>
                        <a:pt x="959162" y="1008903"/>
                        <a:pt x="937078" y="1042874"/>
                        <a:pt x="914093" y="1076676"/>
                      </a:cubicBezTo>
                      <a:cubicBezTo>
                        <a:pt x="902938" y="1093126"/>
                        <a:pt x="890995" y="1109351"/>
                        <a:pt x="877756" y="1124168"/>
                      </a:cubicBezTo>
                      <a:cubicBezTo>
                        <a:pt x="875108" y="1127097"/>
                        <a:pt x="879051" y="1130984"/>
                        <a:pt x="882037" y="1128449"/>
                      </a:cubicBezTo>
                      <a:cubicBezTo>
                        <a:pt x="913022" y="1102366"/>
                        <a:pt x="933247" y="1067437"/>
                        <a:pt x="955838" y="1034424"/>
                      </a:cubicBezTo>
                      <a:cubicBezTo>
                        <a:pt x="980964" y="997749"/>
                        <a:pt x="1010090" y="963890"/>
                        <a:pt x="1040173" y="931272"/>
                      </a:cubicBezTo>
                      <a:cubicBezTo>
                        <a:pt x="1069468" y="899442"/>
                        <a:pt x="1102087" y="870992"/>
                        <a:pt x="1132791" y="840570"/>
                      </a:cubicBezTo>
                      <a:cubicBezTo>
                        <a:pt x="1147720" y="825753"/>
                        <a:pt x="1161409" y="809867"/>
                        <a:pt x="1175775" y="794543"/>
                      </a:cubicBezTo>
                      <a:cubicBezTo>
                        <a:pt x="1189859" y="779501"/>
                        <a:pt x="1204845" y="765361"/>
                        <a:pt x="1219943" y="751389"/>
                      </a:cubicBezTo>
                      <a:cubicBezTo>
                        <a:pt x="1249351" y="724123"/>
                        <a:pt x="1279096" y="697137"/>
                        <a:pt x="1304166" y="665645"/>
                      </a:cubicBezTo>
                      <a:cubicBezTo>
                        <a:pt x="1323208" y="641759"/>
                        <a:pt x="1342756" y="615562"/>
                        <a:pt x="1350812" y="585648"/>
                      </a:cubicBezTo>
                      <a:cubicBezTo>
                        <a:pt x="1357798" y="559789"/>
                        <a:pt x="1350925" y="531001"/>
                        <a:pt x="1325968" y="517706"/>
                      </a:cubicBezTo>
                      <a:cubicBezTo>
                        <a:pt x="1303659" y="505819"/>
                        <a:pt x="1275941" y="508692"/>
                        <a:pt x="1251998" y="513086"/>
                      </a:cubicBezTo>
                      <a:cubicBezTo>
                        <a:pt x="1227379" y="517593"/>
                        <a:pt x="1203718" y="525875"/>
                        <a:pt x="1179381" y="531452"/>
                      </a:cubicBezTo>
                      <a:cubicBezTo>
                        <a:pt x="1137523" y="541029"/>
                        <a:pt x="1094256" y="543114"/>
                        <a:pt x="1051497" y="542832"/>
                      </a:cubicBezTo>
                      <a:cubicBezTo>
                        <a:pt x="1008569" y="542550"/>
                        <a:pt x="964739" y="541874"/>
                        <a:pt x="922261" y="535283"/>
                      </a:cubicBezTo>
                      <a:cubicBezTo>
                        <a:pt x="878995" y="528579"/>
                        <a:pt x="836686" y="516805"/>
                        <a:pt x="794772" y="504242"/>
                      </a:cubicBezTo>
                      <a:cubicBezTo>
                        <a:pt x="753196" y="491735"/>
                        <a:pt x="712014" y="478890"/>
                        <a:pt x="672128" y="461651"/>
                      </a:cubicBezTo>
                      <a:cubicBezTo>
                        <a:pt x="632748" y="444581"/>
                        <a:pt x="594834" y="424582"/>
                        <a:pt x="557877" y="402780"/>
                      </a:cubicBezTo>
                      <a:cubicBezTo>
                        <a:pt x="487795" y="361485"/>
                        <a:pt x="418107" y="317824"/>
                        <a:pt x="354221" y="267347"/>
                      </a:cubicBezTo>
                      <a:cubicBezTo>
                        <a:pt x="322447" y="242221"/>
                        <a:pt x="292251" y="214954"/>
                        <a:pt x="263914" y="185997"/>
                      </a:cubicBezTo>
                      <a:cubicBezTo>
                        <a:pt x="241999" y="163632"/>
                        <a:pt x="222337" y="139125"/>
                        <a:pt x="201831" y="115408"/>
                      </a:cubicBezTo>
                      <a:cubicBezTo>
                        <a:pt x="161381" y="68648"/>
                        <a:pt x="111017" y="19805"/>
                        <a:pt x="49272" y="4256"/>
                      </a:cubicBezTo>
                      <a:cubicBezTo>
                        <a:pt x="34399" y="538"/>
                        <a:pt x="19583" y="-927"/>
                        <a:pt x="4315" y="594"/>
                      </a:cubicBezTo>
                      <a:cubicBezTo>
                        <a:pt x="259" y="988"/>
                        <a:pt x="-1262" y="5101"/>
                        <a:pt x="1161" y="8199"/>
                      </a:cubicBezTo>
                      <a:cubicBezTo>
                        <a:pt x="2738" y="10227"/>
                        <a:pt x="4428" y="11692"/>
                        <a:pt x="6513" y="13213"/>
                      </a:cubicBezTo>
                      <a:cubicBezTo>
                        <a:pt x="10287" y="15974"/>
                        <a:pt x="14850" y="9946"/>
                        <a:pt x="11470" y="6791"/>
                      </a:cubicBezTo>
                      <a:lnTo>
                        <a:pt x="11470" y="6791"/>
                      </a:lnTo>
                      <a:lnTo>
                        <a:pt x="11414" y="662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9" name="Google Shape;519;p25"/>
                <p:cNvSpPr/>
                <p:nvPr/>
              </p:nvSpPr>
              <p:spPr>
                <a:xfrm rot="-5400000">
                  <a:off x="3907823" y="4168320"/>
                  <a:ext cx="1158959" cy="953245"/>
                </a:xfrm>
                <a:custGeom>
                  <a:rect b="b" l="l" r="r" t="t"/>
                  <a:pathLst>
                    <a:path extrusionOk="0" h="953245" w="1158959">
                      <a:moveTo>
                        <a:pt x="4420" y="46247"/>
                      </a:moveTo>
                      <a:cubicBezTo>
                        <a:pt x="21885" y="27036"/>
                        <a:pt x="44757" y="13629"/>
                        <a:pt x="70954" y="11769"/>
                      </a:cubicBezTo>
                      <a:cubicBezTo>
                        <a:pt x="97826" y="9910"/>
                        <a:pt x="124811" y="17628"/>
                        <a:pt x="149205" y="28276"/>
                      </a:cubicBezTo>
                      <a:cubicBezTo>
                        <a:pt x="174725" y="39374"/>
                        <a:pt x="198668" y="53965"/>
                        <a:pt x="221034" y="70472"/>
                      </a:cubicBezTo>
                      <a:cubicBezTo>
                        <a:pt x="245428" y="88443"/>
                        <a:pt x="267624" y="109175"/>
                        <a:pt x="291736" y="127541"/>
                      </a:cubicBezTo>
                      <a:cubicBezTo>
                        <a:pt x="354777" y="175539"/>
                        <a:pt x="420972" y="220327"/>
                        <a:pt x="488914" y="261114"/>
                      </a:cubicBezTo>
                      <a:cubicBezTo>
                        <a:pt x="523617" y="281959"/>
                        <a:pt x="559729" y="300325"/>
                        <a:pt x="595051" y="320099"/>
                      </a:cubicBezTo>
                      <a:cubicBezTo>
                        <a:pt x="629698" y="339478"/>
                        <a:pt x="662599" y="361788"/>
                        <a:pt x="697020" y="381618"/>
                      </a:cubicBezTo>
                      <a:cubicBezTo>
                        <a:pt x="730822" y="401054"/>
                        <a:pt x="765807" y="418631"/>
                        <a:pt x="803158" y="430180"/>
                      </a:cubicBezTo>
                      <a:cubicBezTo>
                        <a:pt x="842199" y="442236"/>
                        <a:pt x="882931" y="447870"/>
                        <a:pt x="923380" y="452884"/>
                      </a:cubicBezTo>
                      <a:cubicBezTo>
                        <a:pt x="965351" y="458123"/>
                        <a:pt x="1007096" y="464602"/>
                        <a:pt x="1049010" y="470404"/>
                      </a:cubicBezTo>
                      <a:cubicBezTo>
                        <a:pt x="1064221" y="472545"/>
                        <a:pt x="1078869" y="473841"/>
                        <a:pt x="1094249" y="473784"/>
                      </a:cubicBezTo>
                      <a:cubicBezTo>
                        <a:pt x="1107206" y="473728"/>
                        <a:pt x="1122135" y="473052"/>
                        <a:pt x="1134022" y="479080"/>
                      </a:cubicBezTo>
                      <a:cubicBezTo>
                        <a:pt x="1149796" y="487080"/>
                        <a:pt x="1149571" y="505445"/>
                        <a:pt x="1144782" y="520093"/>
                      </a:cubicBezTo>
                      <a:cubicBezTo>
                        <a:pt x="1138360" y="539529"/>
                        <a:pt x="1125515" y="556937"/>
                        <a:pt x="1112783" y="572655"/>
                      </a:cubicBezTo>
                      <a:cubicBezTo>
                        <a:pt x="1084164" y="607865"/>
                        <a:pt x="1050250" y="638456"/>
                        <a:pt x="1016561" y="668652"/>
                      </a:cubicBezTo>
                      <a:cubicBezTo>
                        <a:pt x="970872" y="709496"/>
                        <a:pt x="927155" y="754171"/>
                        <a:pt x="889578" y="802676"/>
                      </a:cubicBezTo>
                      <a:cubicBezTo>
                        <a:pt x="871663" y="825775"/>
                        <a:pt x="854593" y="849548"/>
                        <a:pt x="835777" y="871970"/>
                      </a:cubicBezTo>
                      <a:cubicBezTo>
                        <a:pt x="825862" y="883801"/>
                        <a:pt x="815721" y="895463"/>
                        <a:pt x="804736" y="906336"/>
                      </a:cubicBezTo>
                      <a:cubicBezTo>
                        <a:pt x="794708" y="916251"/>
                        <a:pt x="783778" y="926504"/>
                        <a:pt x="771835" y="934109"/>
                      </a:cubicBezTo>
                      <a:cubicBezTo>
                        <a:pt x="761807" y="940475"/>
                        <a:pt x="749977" y="946503"/>
                        <a:pt x="738090" y="948475"/>
                      </a:cubicBezTo>
                      <a:cubicBezTo>
                        <a:pt x="734991" y="948982"/>
                        <a:pt x="736287" y="953714"/>
                        <a:pt x="739385" y="953207"/>
                      </a:cubicBezTo>
                      <a:cubicBezTo>
                        <a:pt x="766427" y="948757"/>
                        <a:pt x="789525" y="933941"/>
                        <a:pt x="809581" y="915687"/>
                      </a:cubicBezTo>
                      <a:cubicBezTo>
                        <a:pt x="832848" y="894561"/>
                        <a:pt x="852340" y="869886"/>
                        <a:pt x="871325" y="844929"/>
                      </a:cubicBezTo>
                      <a:cubicBezTo>
                        <a:pt x="890198" y="820197"/>
                        <a:pt x="908845" y="795522"/>
                        <a:pt x="929521" y="772199"/>
                      </a:cubicBezTo>
                      <a:cubicBezTo>
                        <a:pt x="954985" y="743467"/>
                        <a:pt x="981914" y="715749"/>
                        <a:pt x="1010026" y="689553"/>
                      </a:cubicBezTo>
                      <a:cubicBezTo>
                        <a:pt x="1040616" y="660990"/>
                        <a:pt x="1072446" y="634005"/>
                        <a:pt x="1100896" y="603246"/>
                      </a:cubicBezTo>
                      <a:cubicBezTo>
                        <a:pt x="1116896" y="585950"/>
                        <a:pt x="1132445" y="567585"/>
                        <a:pt x="1144332" y="547134"/>
                      </a:cubicBezTo>
                      <a:cubicBezTo>
                        <a:pt x="1153289" y="531755"/>
                        <a:pt x="1161458" y="513389"/>
                        <a:pt x="1158247" y="495192"/>
                      </a:cubicBezTo>
                      <a:cubicBezTo>
                        <a:pt x="1156726" y="486460"/>
                        <a:pt x="1152050" y="478235"/>
                        <a:pt x="1145008" y="472827"/>
                      </a:cubicBezTo>
                      <a:cubicBezTo>
                        <a:pt x="1134304" y="464602"/>
                        <a:pt x="1119882" y="463137"/>
                        <a:pt x="1106868" y="462686"/>
                      </a:cubicBezTo>
                      <a:cubicBezTo>
                        <a:pt x="1092840" y="462179"/>
                        <a:pt x="1078925" y="463081"/>
                        <a:pt x="1064954" y="461334"/>
                      </a:cubicBezTo>
                      <a:cubicBezTo>
                        <a:pt x="1043208" y="458574"/>
                        <a:pt x="1021631" y="455081"/>
                        <a:pt x="999941" y="451757"/>
                      </a:cubicBezTo>
                      <a:cubicBezTo>
                        <a:pt x="958027" y="445391"/>
                        <a:pt x="915775" y="441560"/>
                        <a:pt x="873973" y="434687"/>
                      </a:cubicBezTo>
                      <a:cubicBezTo>
                        <a:pt x="832791" y="427983"/>
                        <a:pt x="793243" y="417054"/>
                        <a:pt x="755216" y="399871"/>
                      </a:cubicBezTo>
                      <a:cubicBezTo>
                        <a:pt x="718428" y="383252"/>
                        <a:pt x="683838" y="362351"/>
                        <a:pt x="649754" y="340887"/>
                      </a:cubicBezTo>
                      <a:cubicBezTo>
                        <a:pt x="614657" y="318803"/>
                        <a:pt x="578094" y="299367"/>
                        <a:pt x="541645" y="279649"/>
                      </a:cubicBezTo>
                      <a:cubicBezTo>
                        <a:pt x="505308" y="259988"/>
                        <a:pt x="470323" y="238298"/>
                        <a:pt x="435225" y="216440"/>
                      </a:cubicBezTo>
                      <a:cubicBezTo>
                        <a:pt x="400803" y="195032"/>
                        <a:pt x="366495" y="173568"/>
                        <a:pt x="333650" y="149737"/>
                      </a:cubicBezTo>
                      <a:cubicBezTo>
                        <a:pt x="317144" y="137794"/>
                        <a:pt x="301032" y="125287"/>
                        <a:pt x="285652" y="111935"/>
                      </a:cubicBezTo>
                      <a:cubicBezTo>
                        <a:pt x="273145" y="101119"/>
                        <a:pt x="261596" y="89288"/>
                        <a:pt x="249089" y="78472"/>
                      </a:cubicBezTo>
                      <a:cubicBezTo>
                        <a:pt x="228527" y="60669"/>
                        <a:pt x="205767" y="45064"/>
                        <a:pt x="181936" y="31938"/>
                      </a:cubicBezTo>
                      <a:cubicBezTo>
                        <a:pt x="137712" y="7544"/>
                        <a:pt x="74785" y="-15892"/>
                        <a:pt x="27518" y="14192"/>
                      </a:cubicBezTo>
                      <a:cubicBezTo>
                        <a:pt x="15969" y="21516"/>
                        <a:pt x="7350" y="31318"/>
                        <a:pt x="364" y="43036"/>
                      </a:cubicBezTo>
                      <a:cubicBezTo>
                        <a:pt x="-1157" y="45571"/>
                        <a:pt x="2449" y="48501"/>
                        <a:pt x="4533" y="46247"/>
                      </a:cubicBezTo>
                      <a:lnTo>
                        <a:pt x="4533" y="46247"/>
                      </a:lnTo>
                      <a:lnTo>
                        <a:pt x="4420" y="4624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0" name="Google Shape;520;p25"/>
                <p:cNvSpPr/>
                <p:nvPr/>
              </p:nvSpPr>
              <p:spPr>
                <a:xfrm rot="-5400000">
                  <a:off x="4088120" y="4276295"/>
                  <a:ext cx="950063" cy="857292"/>
                </a:xfrm>
                <a:custGeom>
                  <a:rect b="b" l="l" r="r" t="t"/>
                  <a:pathLst>
                    <a:path extrusionOk="0" h="857292" w="950063">
                      <a:moveTo>
                        <a:pt x="2788" y="26224"/>
                      </a:moveTo>
                      <a:cubicBezTo>
                        <a:pt x="9887" y="25548"/>
                        <a:pt x="17042" y="24815"/>
                        <a:pt x="23971" y="23182"/>
                      </a:cubicBezTo>
                      <a:cubicBezTo>
                        <a:pt x="31013" y="21492"/>
                        <a:pt x="37999" y="19689"/>
                        <a:pt x="45041" y="17999"/>
                      </a:cubicBezTo>
                      <a:cubicBezTo>
                        <a:pt x="59350" y="14619"/>
                        <a:pt x="73829" y="11520"/>
                        <a:pt x="88532" y="11013"/>
                      </a:cubicBezTo>
                      <a:cubicBezTo>
                        <a:pt x="118954" y="9999"/>
                        <a:pt x="148024" y="20703"/>
                        <a:pt x="174558" y="34674"/>
                      </a:cubicBezTo>
                      <a:cubicBezTo>
                        <a:pt x="201825" y="49040"/>
                        <a:pt x="227289" y="66617"/>
                        <a:pt x="253880" y="82222"/>
                      </a:cubicBezTo>
                      <a:cubicBezTo>
                        <a:pt x="282273" y="98898"/>
                        <a:pt x="311343" y="114503"/>
                        <a:pt x="340694" y="129488"/>
                      </a:cubicBezTo>
                      <a:cubicBezTo>
                        <a:pt x="370046" y="144474"/>
                        <a:pt x="399735" y="158840"/>
                        <a:pt x="429424" y="173206"/>
                      </a:cubicBezTo>
                      <a:cubicBezTo>
                        <a:pt x="458776" y="187402"/>
                        <a:pt x="488465" y="201092"/>
                        <a:pt x="517253" y="216416"/>
                      </a:cubicBezTo>
                      <a:cubicBezTo>
                        <a:pt x="570660" y="244753"/>
                        <a:pt x="619222" y="281146"/>
                        <a:pt x="670544" y="312976"/>
                      </a:cubicBezTo>
                      <a:cubicBezTo>
                        <a:pt x="696515" y="329089"/>
                        <a:pt x="723219" y="344018"/>
                        <a:pt x="751331" y="356074"/>
                      </a:cubicBezTo>
                      <a:cubicBezTo>
                        <a:pt x="781696" y="369087"/>
                        <a:pt x="813357" y="378721"/>
                        <a:pt x="844624" y="389368"/>
                      </a:cubicBezTo>
                      <a:cubicBezTo>
                        <a:pt x="858877" y="394213"/>
                        <a:pt x="872905" y="399622"/>
                        <a:pt x="886989" y="405030"/>
                      </a:cubicBezTo>
                      <a:cubicBezTo>
                        <a:pt x="896735" y="408748"/>
                        <a:pt x="906537" y="412241"/>
                        <a:pt x="915833" y="417030"/>
                      </a:cubicBezTo>
                      <a:cubicBezTo>
                        <a:pt x="923157" y="420804"/>
                        <a:pt x="930818" y="425480"/>
                        <a:pt x="935213" y="432748"/>
                      </a:cubicBezTo>
                      <a:cubicBezTo>
                        <a:pt x="940001" y="440578"/>
                        <a:pt x="939382" y="449761"/>
                        <a:pt x="936846" y="458268"/>
                      </a:cubicBezTo>
                      <a:cubicBezTo>
                        <a:pt x="932903" y="471789"/>
                        <a:pt x="924959" y="484239"/>
                        <a:pt x="916847" y="495675"/>
                      </a:cubicBezTo>
                      <a:cubicBezTo>
                        <a:pt x="908171" y="507844"/>
                        <a:pt x="898256" y="519111"/>
                        <a:pt x="888172" y="530153"/>
                      </a:cubicBezTo>
                      <a:cubicBezTo>
                        <a:pt x="878088" y="541139"/>
                        <a:pt x="867778" y="551955"/>
                        <a:pt x="858032" y="563223"/>
                      </a:cubicBezTo>
                      <a:cubicBezTo>
                        <a:pt x="847328" y="575560"/>
                        <a:pt x="837187" y="588292"/>
                        <a:pt x="826878" y="600912"/>
                      </a:cubicBezTo>
                      <a:cubicBezTo>
                        <a:pt x="806709" y="625587"/>
                        <a:pt x="785527" y="648967"/>
                        <a:pt x="761584" y="670037"/>
                      </a:cubicBezTo>
                      <a:cubicBezTo>
                        <a:pt x="738204" y="690599"/>
                        <a:pt x="713360" y="709416"/>
                        <a:pt x="688572" y="728232"/>
                      </a:cubicBezTo>
                      <a:cubicBezTo>
                        <a:pt x="671164" y="741415"/>
                        <a:pt x="652798" y="754034"/>
                        <a:pt x="636968" y="769189"/>
                      </a:cubicBezTo>
                      <a:cubicBezTo>
                        <a:pt x="625869" y="779780"/>
                        <a:pt x="615109" y="790709"/>
                        <a:pt x="603898" y="801132"/>
                      </a:cubicBezTo>
                      <a:cubicBezTo>
                        <a:pt x="590828" y="813244"/>
                        <a:pt x="577251" y="824736"/>
                        <a:pt x="562773" y="835102"/>
                      </a:cubicBezTo>
                      <a:cubicBezTo>
                        <a:pt x="553308" y="841863"/>
                        <a:pt x="539956" y="851158"/>
                        <a:pt x="527619" y="849412"/>
                      </a:cubicBezTo>
                      <a:cubicBezTo>
                        <a:pt x="522605" y="848736"/>
                        <a:pt x="517872" y="845581"/>
                        <a:pt x="515450" y="841130"/>
                      </a:cubicBezTo>
                      <a:cubicBezTo>
                        <a:pt x="514098" y="838595"/>
                        <a:pt x="510267" y="840849"/>
                        <a:pt x="511619" y="843384"/>
                      </a:cubicBezTo>
                      <a:cubicBezTo>
                        <a:pt x="514436" y="848567"/>
                        <a:pt x="517478" y="852961"/>
                        <a:pt x="523055" y="855440"/>
                      </a:cubicBezTo>
                      <a:cubicBezTo>
                        <a:pt x="528689" y="857918"/>
                        <a:pt x="535111" y="857580"/>
                        <a:pt x="541027" y="856341"/>
                      </a:cubicBezTo>
                      <a:cubicBezTo>
                        <a:pt x="556688" y="853074"/>
                        <a:pt x="571336" y="842989"/>
                        <a:pt x="583673" y="833356"/>
                      </a:cubicBezTo>
                      <a:cubicBezTo>
                        <a:pt x="598208" y="822032"/>
                        <a:pt x="611729" y="809413"/>
                        <a:pt x="624968" y="796568"/>
                      </a:cubicBezTo>
                      <a:cubicBezTo>
                        <a:pt x="634038" y="787780"/>
                        <a:pt x="642714" y="778315"/>
                        <a:pt x="652460" y="770203"/>
                      </a:cubicBezTo>
                      <a:cubicBezTo>
                        <a:pt x="701135" y="729922"/>
                        <a:pt x="754654" y="695782"/>
                        <a:pt x="798822" y="650150"/>
                      </a:cubicBezTo>
                      <a:cubicBezTo>
                        <a:pt x="822033" y="626094"/>
                        <a:pt x="841976" y="599165"/>
                        <a:pt x="863722" y="573814"/>
                      </a:cubicBezTo>
                      <a:cubicBezTo>
                        <a:pt x="883665" y="550547"/>
                        <a:pt x="905974" y="529252"/>
                        <a:pt x="924283" y="504576"/>
                      </a:cubicBezTo>
                      <a:cubicBezTo>
                        <a:pt x="933128" y="492633"/>
                        <a:pt x="941184" y="479732"/>
                        <a:pt x="946255" y="465704"/>
                      </a:cubicBezTo>
                      <a:cubicBezTo>
                        <a:pt x="949860" y="455845"/>
                        <a:pt x="951663" y="444522"/>
                        <a:pt x="948226" y="434381"/>
                      </a:cubicBezTo>
                      <a:cubicBezTo>
                        <a:pt x="941804" y="415340"/>
                        <a:pt x="921298" y="406607"/>
                        <a:pt x="904115" y="399734"/>
                      </a:cubicBezTo>
                      <a:cubicBezTo>
                        <a:pt x="876341" y="388636"/>
                        <a:pt x="848229" y="378777"/>
                        <a:pt x="819892" y="369369"/>
                      </a:cubicBezTo>
                      <a:cubicBezTo>
                        <a:pt x="788062" y="358834"/>
                        <a:pt x="756683" y="347510"/>
                        <a:pt x="726768" y="332187"/>
                      </a:cubicBezTo>
                      <a:cubicBezTo>
                        <a:pt x="671502" y="303850"/>
                        <a:pt x="621644" y="266442"/>
                        <a:pt x="569082" y="233598"/>
                      </a:cubicBezTo>
                      <a:cubicBezTo>
                        <a:pt x="513309" y="198782"/>
                        <a:pt x="452748" y="172417"/>
                        <a:pt x="393763" y="143516"/>
                      </a:cubicBezTo>
                      <a:cubicBezTo>
                        <a:pt x="363116" y="128474"/>
                        <a:pt x="332638" y="113151"/>
                        <a:pt x="302611" y="96926"/>
                      </a:cubicBezTo>
                      <a:cubicBezTo>
                        <a:pt x="273429" y="81095"/>
                        <a:pt x="245035" y="64082"/>
                        <a:pt x="216867" y="46505"/>
                      </a:cubicBezTo>
                      <a:cubicBezTo>
                        <a:pt x="191065" y="30449"/>
                        <a:pt x="164361" y="14675"/>
                        <a:pt x="134897" y="6168"/>
                      </a:cubicBezTo>
                      <a:cubicBezTo>
                        <a:pt x="119912" y="1830"/>
                        <a:pt x="104194" y="-480"/>
                        <a:pt x="88532" y="84"/>
                      </a:cubicBezTo>
                      <a:cubicBezTo>
                        <a:pt x="73322" y="647"/>
                        <a:pt x="58449" y="3746"/>
                        <a:pt x="43858" y="7971"/>
                      </a:cubicBezTo>
                      <a:cubicBezTo>
                        <a:pt x="29830" y="12027"/>
                        <a:pt x="15971" y="16590"/>
                        <a:pt x="2000" y="20647"/>
                      </a:cubicBezTo>
                      <a:cubicBezTo>
                        <a:pt x="-986" y="21492"/>
                        <a:pt x="-535" y="26562"/>
                        <a:pt x="2732" y="26280"/>
                      </a:cubicBezTo>
                      <a:lnTo>
                        <a:pt x="2732" y="26280"/>
                      </a:lnTo>
                      <a:lnTo>
                        <a:pt x="2788" y="2622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1" name="Google Shape;521;p25"/>
                <p:cNvSpPr/>
                <p:nvPr/>
              </p:nvSpPr>
              <p:spPr>
                <a:xfrm rot="-5400000">
                  <a:off x="4153656" y="4398149"/>
                  <a:ext cx="865859" cy="799387"/>
                </a:xfrm>
                <a:custGeom>
                  <a:rect b="b" l="l" r="r" t="t"/>
                  <a:pathLst>
                    <a:path extrusionOk="0" h="799387" w="865859">
                      <a:moveTo>
                        <a:pt x="1609" y="26861"/>
                      </a:moveTo>
                      <a:cubicBezTo>
                        <a:pt x="27862" y="19876"/>
                        <a:pt x="54959" y="13904"/>
                        <a:pt x="82114" y="11650"/>
                      </a:cubicBezTo>
                      <a:cubicBezTo>
                        <a:pt x="108366" y="9453"/>
                        <a:pt x="134676" y="12101"/>
                        <a:pt x="159858" y="19932"/>
                      </a:cubicBezTo>
                      <a:cubicBezTo>
                        <a:pt x="188082" y="28720"/>
                        <a:pt x="214279" y="43368"/>
                        <a:pt x="240757" y="56382"/>
                      </a:cubicBezTo>
                      <a:cubicBezTo>
                        <a:pt x="267911" y="69733"/>
                        <a:pt x="294953" y="83254"/>
                        <a:pt x="321825" y="97113"/>
                      </a:cubicBezTo>
                      <a:cubicBezTo>
                        <a:pt x="375063" y="124605"/>
                        <a:pt x="426667" y="154632"/>
                        <a:pt x="478271" y="185054"/>
                      </a:cubicBezTo>
                      <a:cubicBezTo>
                        <a:pt x="529988" y="215532"/>
                        <a:pt x="581987" y="245616"/>
                        <a:pt x="635450" y="272882"/>
                      </a:cubicBezTo>
                      <a:cubicBezTo>
                        <a:pt x="672125" y="291586"/>
                        <a:pt x="710208" y="307530"/>
                        <a:pt x="746489" y="326965"/>
                      </a:cubicBezTo>
                      <a:cubicBezTo>
                        <a:pt x="779953" y="344937"/>
                        <a:pt x="814825" y="366683"/>
                        <a:pt x="836515" y="398738"/>
                      </a:cubicBezTo>
                      <a:cubicBezTo>
                        <a:pt x="846486" y="413442"/>
                        <a:pt x="853247" y="430286"/>
                        <a:pt x="854542" y="448145"/>
                      </a:cubicBezTo>
                      <a:cubicBezTo>
                        <a:pt x="856120" y="469440"/>
                        <a:pt x="849472" y="490003"/>
                        <a:pt x="838825" y="508256"/>
                      </a:cubicBezTo>
                      <a:cubicBezTo>
                        <a:pt x="816515" y="546565"/>
                        <a:pt x="780798" y="575240"/>
                        <a:pt x="747841" y="603916"/>
                      </a:cubicBezTo>
                      <a:cubicBezTo>
                        <a:pt x="703392" y="642619"/>
                        <a:pt x="660294" y="682843"/>
                        <a:pt x="614211" y="719687"/>
                      </a:cubicBezTo>
                      <a:cubicBezTo>
                        <a:pt x="605930" y="726335"/>
                        <a:pt x="597254" y="732588"/>
                        <a:pt x="589311" y="739686"/>
                      </a:cubicBezTo>
                      <a:cubicBezTo>
                        <a:pt x="582832" y="745489"/>
                        <a:pt x="576578" y="751461"/>
                        <a:pt x="570100" y="757263"/>
                      </a:cubicBezTo>
                      <a:cubicBezTo>
                        <a:pt x="563001" y="763629"/>
                        <a:pt x="555790" y="769826"/>
                        <a:pt x="548016" y="775347"/>
                      </a:cubicBezTo>
                      <a:cubicBezTo>
                        <a:pt x="541087" y="780249"/>
                        <a:pt x="533706" y="785263"/>
                        <a:pt x="525594" y="788023"/>
                      </a:cubicBezTo>
                      <a:cubicBezTo>
                        <a:pt x="519904" y="789938"/>
                        <a:pt x="512017" y="791741"/>
                        <a:pt x="506327" y="788586"/>
                      </a:cubicBezTo>
                      <a:cubicBezTo>
                        <a:pt x="502271" y="786333"/>
                        <a:pt x="498609" y="792530"/>
                        <a:pt x="502665" y="794839"/>
                      </a:cubicBezTo>
                      <a:cubicBezTo>
                        <a:pt x="509707" y="798783"/>
                        <a:pt x="516524" y="800361"/>
                        <a:pt x="524636" y="798783"/>
                      </a:cubicBezTo>
                      <a:cubicBezTo>
                        <a:pt x="533312" y="797093"/>
                        <a:pt x="541594" y="792868"/>
                        <a:pt x="548974" y="788192"/>
                      </a:cubicBezTo>
                      <a:cubicBezTo>
                        <a:pt x="565199" y="777939"/>
                        <a:pt x="579114" y="764192"/>
                        <a:pt x="593254" y="751235"/>
                      </a:cubicBezTo>
                      <a:cubicBezTo>
                        <a:pt x="600240" y="744869"/>
                        <a:pt x="607620" y="739123"/>
                        <a:pt x="615000" y="733264"/>
                      </a:cubicBezTo>
                      <a:cubicBezTo>
                        <a:pt x="627056" y="723743"/>
                        <a:pt x="638943" y="713997"/>
                        <a:pt x="650717" y="704138"/>
                      </a:cubicBezTo>
                      <a:cubicBezTo>
                        <a:pt x="674548" y="684082"/>
                        <a:pt x="697758" y="663350"/>
                        <a:pt x="721025" y="642619"/>
                      </a:cubicBezTo>
                      <a:cubicBezTo>
                        <a:pt x="739841" y="625830"/>
                        <a:pt x="758883" y="609324"/>
                        <a:pt x="777756" y="592648"/>
                      </a:cubicBezTo>
                      <a:cubicBezTo>
                        <a:pt x="795333" y="577156"/>
                        <a:pt x="812572" y="561100"/>
                        <a:pt x="827614" y="543072"/>
                      </a:cubicBezTo>
                      <a:cubicBezTo>
                        <a:pt x="841979" y="525833"/>
                        <a:pt x="854655" y="506679"/>
                        <a:pt x="861303" y="485045"/>
                      </a:cubicBezTo>
                      <a:cubicBezTo>
                        <a:pt x="867443" y="465046"/>
                        <a:pt x="867387" y="443526"/>
                        <a:pt x="861077" y="423582"/>
                      </a:cubicBezTo>
                      <a:cubicBezTo>
                        <a:pt x="849191" y="385950"/>
                        <a:pt x="818093" y="358345"/>
                        <a:pt x="786150" y="337331"/>
                      </a:cubicBezTo>
                      <a:cubicBezTo>
                        <a:pt x="752630" y="315304"/>
                        <a:pt x="715842" y="299079"/>
                        <a:pt x="679618" y="282065"/>
                      </a:cubicBezTo>
                      <a:cubicBezTo>
                        <a:pt x="627112" y="257390"/>
                        <a:pt x="576297" y="229053"/>
                        <a:pt x="526045" y="199983"/>
                      </a:cubicBezTo>
                      <a:cubicBezTo>
                        <a:pt x="472694" y="169054"/>
                        <a:pt x="420189" y="136774"/>
                        <a:pt x="365824" y="107591"/>
                      </a:cubicBezTo>
                      <a:cubicBezTo>
                        <a:pt x="311459" y="78409"/>
                        <a:pt x="256081" y="51142"/>
                        <a:pt x="200645" y="24214"/>
                      </a:cubicBezTo>
                      <a:cubicBezTo>
                        <a:pt x="174843" y="11707"/>
                        <a:pt x="147577" y="3031"/>
                        <a:pt x="118901" y="665"/>
                      </a:cubicBezTo>
                      <a:cubicBezTo>
                        <a:pt x="92592" y="-1532"/>
                        <a:pt x="65382" y="1792"/>
                        <a:pt x="40143" y="9510"/>
                      </a:cubicBezTo>
                      <a:cubicBezTo>
                        <a:pt x="26622" y="13622"/>
                        <a:pt x="13609" y="18918"/>
                        <a:pt x="651" y="24439"/>
                      </a:cubicBezTo>
                      <a:cubicBezTo>
                        <a:pt x="-701" y="25002"/>
                        <a:pt x="257" y="27199"/>
                        <a:pt x="1665" y="26805"/>
                      </a:cubicBezTo>
                      <a:lnTo>
                        <a:pt x="1665" y="26805"/>
                      </a:lnTo>
                      <a:lnTo>
                        <a:pt x="1609" y="2686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2" name="Google Shape;522;p25"/>
                <p:cNvSpPr/>
                <p:nvPr/>
              </p:nvSpPr>
              <p:spPr>
                <a:xfrm rot="-5400000">
                  <a:off x="4285776" y="4502113"/>
                  <a:ext cx="705975" cy="681493"/>
                </a:xfrm>
                <a:custGeom>
                  <a:rect b="b" l="l" r="r" t="t"/>
                  <a:pathLst>
                    <a:path extrusionOk="0" h="681493" w="705975">
                      <a:moveTo>
                        <a:pt x="612" y="31563"/>
                      </a:moveTo>
                      <a:cubicBezTo>
                        <a:pt x="8049" y="37478"/>
                        <a:pt x="17626" y="35788"/>
                        <a:pt x="26020" y="33027"/>
                      </a:cubicBezTo>
                      <a:cubicBezTo>
                        <a:pt x="36048" y="29760"/>
                        <a:pt x="44949" y="23845"/>
                        <a:pt x="54752" y="20126"/>
                      </a:cubicBezTo>
                      <a:cubicBezTo>
                        <a:pt x="81737" y="9929"/>
                        <a:pt x="110975" y="9422"/>
                        <a:pt x="139200" y="13591"/>
                      </a:cubicBezTo>
                      <a:cubicBezTo>
                        <a:pt x="196438" y="22042"/>
                        <a:pt x="250859" y="44520"/>
                        <a:pt x="301392" y="72012"/>
                      </a:cubicBezTo>
                      <a:cubicBezTo>
                        <a:pt x="327082" y="85984"/>
                        <a:pt x="351532" y="101871"/>
                        <a:pt x="376376" y="117250"/>
                      </a:cubicBezTo>
                      <a:cubicBezTo>
                        <a:pt x="402911" y="133644"/>
                        <a:pt x="429783" y="149588"/>
                        <a:pt x="456881" y="165080"/>
                      </a:cubicBezTo>
                      <a:cubicBezTo>
                        <a:pt x="483753" y="180404"/>
                        <a:pt x="510851" y="195220"/>
                        <a:pt x="538231" y="209586"/>
                      </a:cubicBezTo>
                      <a:cubicBezTo>
                        <a:pt x="555582" y="218656"/>
                        <a:pt x="573385" y="226825"/>
                        <a:pt x="591074" y="235275"/>
                      </a:cubicBezTo>
                      <a:cubicBezTo>
                        <a:pt x="623750" y="250880"/>
                        <a:pt x="660425" y="268739"/>
                        <a:pt x="680875" y="300062"/>
                      </a:cubicBezTo>
                      <a:cubicBezTo>
                        <a:pt x="704592" y="336343"/>
                        <a:pt x="694846" y="383947"/>
                        <a:pt x="674621" y="419608"/>
                      </a:cubicBezTo>
                      <a:cubicBezTo>
                        <a:pt x="652425" y="458762"/>
                        <a:pt x="617609" y="487606"/>
                        <a:pt x="585610" y="518309"/>
                      </a:cubicBezTo>
                      <a:cubicBezTo>
                        <a:pt x="567695" y="535492"/>
                        <a:pt x="550625" y="553520"/>
                        <a:pt x="532823" y="570871"/>
                      </a:cubicBezTo>
                      <a:cubicBezTo>
                        <a:pt x="508372" y="594702"/>
                        <a:pt x="483359" y="618194"/>
                        <a:pt x="456430" y="639264"/>
                      </a:cubicBezTo>
                      <a:cubicBezTo>
                        <a:pt x="445276" y="647996"/>
                        <a:pt x="433501" y="656503"/>
                        <a:pt x="421107" y="663657"/>
                      </a:cubicBezTo>
                      <a:cubicBezTo>
                        <a:pt x="418572" y="665122"/>
                        <a:pt x="415924" y="666530"/>
                        <a:pt x="413277" y="667826"/>
                      </a:cubicBezTo>
                      <a:cubicBezTo>
                        <a:pt x="412150" y="668390"/>
                        <a:pt x="410967" y="668953"/>
                        <a:pt x="409784" y="669460"/>
                      </a:cubicBezTo>
                      <a:cubicBezTo>
                        <a:pt x="409671" y="669460"/>
                        <a:pt x="408488" y="670023"/>
                        <a:pt x="408826" y="669911"/>
                      </a:cubicBezTo>
                      <a:cubicBezTo>
                        <a:pt x="408150" y="670192"/>
                        <a:pt x="407418" y="670474"/>
                        <a:pt x="406742" y="670756"/>
                      </a:cubicBezTo>
                      <a:cubicBezTo>
                        <a:pt x="404601" y="671601"/>
                        <a:pt x="402404" y="672390"/>
                        <a:pt x="400094" y="672897"/>
                      </a:cubicBezTo>
                      <a:cubicBezTo>
                        <a:pt x="397615" y="673516"/>
                        <a:pt x="397277" y="673573"/>
                        <a:pt x="394855" y="673685"/>
                      </a:cubicBezTo>
                      <a:cubicBezTo>
                        <a:pt x="394010" y="673685"/>
                        <a:pt x="393164" y="673685"/>
                        <a:pt x="392263" y="673685"/>
                      </a:cubicBezTo>
                      <a:cubicBezTo>
                        <a:pt x="391193" y="673629"/>
                        <a:pt x="391700" y="673685"/>
                        <a:pt x="390460" y="673404"/>
                      </a:cubicBezTo>
                      <a:cubicBezTo>
                        <a:pt x="389672" y="673235"/>
                        <a:pt x="388939" y="673009"/>
                        <a:pt x="388207" y="672728"/>
                      </a:cubicBezTo>
                      <a:cubicBezTo>
                        <a:pt x="388263" y="672728"/>
                        <a:pt x="386573" y="671826"/>
                        <a:pt x="386686" y="671939"/>
                      </a:cubicBezTo>
                      <a:cubicBezTo>
                        <a:pt x="383869" y="669629"/>
                        <a:pt x="379869" y="673629"/>
                        <a:pt x="382686" y="675939"/>
                      </a:cubicBezTo>
                      <a:cubicBezTo>
                        <a:pt x="383024" y="676221"/>
                        <a:pt x="384432" y="677403"/>
                        <a:pt x="383644" y="676615"/>
                      </a:cubicBezTo>
                      <a:cubicBezTo>
                        <a:pt x="382686" y="675713"/>
                        <a:pt x="384658" y="677573"/>
                        <a:pt x="384714" y="677629"/>
                      </a:cubicBezTo>
                      <a:cubicBezTo>
                        <a:pt x="385390" y="678192"/>
                        <a:pt x="386179" y="678643"/>
                        <a:pt x="386967" y="679037"/>
                      </a:cubicBezTo>
                      <a:cubicBezTo>
                        <a:pt x="388714" y="679939"/>
                        <a:pt x="390629" y="680615"/>
                        <a:pt x="392545" y="680953"/>
                      </a:cubicBezTo>
                      <a:cubicBezTo>
                        <a:pt x="397446" y="681911"/>
                        <a:pt x="401164" y="681516"/>
                        <a:pt x="406516" y="680389"/>
                      </a:cubicBezTo>
                      <a:cubicBezTo>
                        <a:pt x="418516" y="677854"/>
                        <a:pt x="429783" y="671207"/>
                        <a:pt x="440036" y="664671"/>
                      </a:cubicBezTo>
                      <a:cubicBezTo>
                        <a:pt x="468486" y="646475"/>
                        <a:pt x="493950" y="623039"/>
                        <a:pt x="518513" y="599997"/>
                      </a:cubicBezTo>
                      <a:cubicBezTo>
                        <a:pt x="540484" y="579378"/>
                        <a:pt x="561667" y="557970"/>
                        <a:pt x="582906" y="536619"/>
                      </a:cubicBezTo>
                      <a:cubicBezTo>
                        <a:pt x="609158" y="510253"/>
                        <a:pt x="638115" y="486648"/>
                        <a:pt x="661664" y="457691"/>
                      </a:cubicBezTo>
                      <a:cubicBezTo>
                        <a:pt x="676931" y="438932"/>
                        <a:pt x="689888" y="418312"/>
                        <a:pt x="697719" y="395327"/>
                      </a:cubicBezTo>
                      <a:cubicBezTo>
                        <a:pt x="705099" y="373581"/>
                        <a:pt x="708536" y="349018"/>
                        <a:pt x="703804" y="326258"/>
                      </a:cubicBezTo>
                      <a:cubicBezTo>
                        <a:pt x="695747" y="287612"/>
                        <a:pt x="663410" y="261584"/>
                        <a:pt x="630792" y="243050"/>
                      </a:cubicBezTo>
                      <a:cubicBezTo>
                        <a:pt x="613553" y="233247"/>
                        <a:pt x="595525" y="224966"/>
                        <a:pt x="577554" y="216515"/>
                      </a:cubicBezTo>
                      <a:cubicBezTo>
                        <a:pt x="555526" y="206149"/>
                        <a:pt x="534062" y="194826"/>
                        <a:pt x="512654" y="183277"/>
                      </a:cubicBezTo>
                      <a:cubicBezTo>
                        <a:pt x="457163" y="153249"/>
                        <a:pt x="403249" y="120856"/>
                        <a:pt x="349785" y="87392"/>
                      </a:cubicBezTo>
                      <a:cubicBezTo>
                        <a:pt x="299984" y="56238"/>
                        <a:pt x="246577" y="29197"/>
                        <a:pt x="189846" y="13141"/>
                      </a:cubicBezTo>
                      <a:cubicBezTo>
                        <a:pt x="161847" y="5197"/>
                        <a:pt x="132270" y="-718"/>
                        <a:pt x="103088" y="71"/>
                      </a:cubicBezTo>
                      <a:cubicBezTo>
                        <a:pt x="88610" y="465"/>
                        <a:pt x="74019" y="2662"/>
                        <a:pt x="60273" y="7338"/>
                      </a:cubicBezTo>
                      <a:cubicBezTo>
                        <a:pt x="49287" y="11056"/>
                        <a:pt x="39935" y="17141"/>
                        <a:pt x="29964" y="22943"/>
                      </a:cubicBezTo>
                      <a:cubicBezTo>
                        <a:pt x="22245" y="27506"/>
                        <a:pt x="11429" y="34154"/>
                        <a:pt x="2528" y="28971"/>
                      </a:cubicBezTo>
                      <a:cubicBezTo>
                        <a:pt x="950" y="28070"/>
                        <a:pt x="-965" y="30380"/>
                        <a:pt x="556" y="31563"/>
                      </a:cubicBezTo>
                      <a:lnTo>
                        <a:pt x="556" y="31563"/>
                      </a:lnTo>
                      <a:lnTo>
                        <a:pt x="612" y="315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3" name="Google Shape;523;p25"/>
                <p:cNvSpPr/>
                <p:nvPr/>
              </p:nvSpPr>
              <p:spPr>
                <a:xfrm rot="-5400000">
                  <a:off x="4310061" y="4645635"/>
                  <a:ext cx="673106" cy="547968"/>
                </a:xfrm>
                <a:custGeom>
                  <a:rect b="b" l="l" r="r" t="t"/>
                  <a:pathLst>
                    <a:path extrusionOk="0" h="547968" w="673106">
                      <a:moveTo>
                        <a:pt x="1845" y="94274"/>
                      </a:moveTo>
                      <a:cubicBezTo>
                        <a:pt x="15478" y="94556"/>
                        <a:pt x="26689" y="85035"/>
                        <a:pt x="35196" y="75345"/>
                      </a:cubicBezTo>
                      <a:cubicBezTo>
                        <a:pt x="40097" y="69768"/>
                        <a:pt x="44886" y="64021"/>
                        <a:pt x="49506" y="58163"/>
                      </a:cubicBezTo>
                      <a:cubicBezTo>
                        <a:pt x="53562" y="52980"/>
                        <a:pt x="57787" y="47909"/>
                        <a:pt x="63026" y="43853"/>
                      </a:cubicBezTo>
                      <a:cubicBezTo>
                        <a:pt x="78463" y="31910"/>
                        <a:pt x="95814" y="22051"/>
                        <a:pt x="114631" y="16586"/>
                      </a:cubicBezTo>
                      <a:cubicBezTo>
                        <a:pt x="134574" y="10784"/>
                        <a:pt x="155925" y="10333"/>
                        <a:pt x="176488" y="11967"/>
                      </a:cubicBezTo>
                      <a:cubicBezTo>
                        <a:pt x="218966" y="15347"/>
                        <a:pt x="259866" y="30107"/>
                        <a:pt x="298513" y="47346"/>
                      </a:cubicBezTo>
                      <a:cubicBezTo>
                        <a:pt x="339357" y="65543"/>
                        <a:pt x="379130" y="86105"/>
                        <a:pt x="419185" y="106049"/>
                      </a:cubicBezTo>
                      <a:cubicBezTo>
                        <a:pt x="439579" y="116189"/>
                        <a:pt x="460029" y="126273"/>
                        <a:pt x="480648" y="135907"/>
                      </a:cubicBezTo>
                      <a:cubicBezTo>
                        <a:pt x="496141" y="143174"/>
                        <a:pt x="511746" y="150160"/>
                        <a:pt x="527070" y="157765"/>
                      </a:cubicBezTo>
                      <a:cubicBezTo>
                        <a:pt x="557097" y="172694"/>
                        <a:pt x="586899" y="189483"/>
                        <a:pt x="612532" y="211285"/>
                      </a:cubicBezTo>
                      <a:cubicBezTo>
                        <a:pt x="636926" y="232073"/>
                        <a:pt x="659686" y="259509"/>
                        <a:pt x="661714" y="292860"/>
                      </a:cubicBezTo>
                      <a:cubicBezTo>
                        <a:pt x="664080" y="331394"/>
                        <a:pt x="640193" y="365759"/>
                        <a:pt x="615743" y="393195"/>
                      </a:cubicBezTo>
                      <a:cubicBezTo>
                        <a:pt x="588195" y="424124"/>
                        <a:pt x="554731" y="448180"/>
                        <a:pt x="520929" y="471841"/>
                      </a:cubicBezTo>
                      <a:cubicBezTo>
                        <a:pt x="504760" y="483165"/>
                        <a:pt x="488873" y="494939"/>
                        <a:pt x="472592" y="506094"/>
                      </a:cubicBezTo>
                      <a:cubicBezTo>
                        <a:pt x="456424" y="517135"/>
                        <a:pt x="439523" y="526431"/>
                        <a:pt x="421889" y="534825"/>
                      </a:cubicBezTo>
                      <a:cubicBezTo>
                        <a:pt x="417664" y="536853"/>
                        <a:pt x="413326" y="538318"/>
                        <a:pt x="408876" y="539557"/>
                      </a:cubicBezTo>
                      <a:cubicBezTo>
                        <a:pt x="404425" y="540797"/>
                        <a:pt x="399637" y="542543"/>
                        <a:pt x="395017" y="543050"/>
                      </a:cubicBezTo>
                      <a:cubicBezTo>
                        <a:pt x="391918" y="543388"/>
                        <a:pt x="391862" y="548290"/>
                        <a:pt x="395017" y="547952"/>
                      </a:cubicBezTo>
                      <a:cubicBezTo>
                        <a:pt x="399918" y="547444"/>
                        <a:pt x="404763" y="547557"/>
                        <a:pt x="409664" y="546656"/>
                      </a:cubicBezTo>
                      <a:cubicBezTo>
                        <a:pt x="414397" y="545811"/>
                        <a:pt x="419073" y="544571"/>
                        <a:pt x="423749" y="543445"/>
                      </a:cubicBezTo>
                      <a:cubicBezTo>
                        <a:pt x="433438" y="541078"/>
                        <a:pt x="442509" y="536909"/>
                        <a:pt x="451353" y="532403"/>
                      </a:cubicBezTo>
                      <a:cubicBezTo>
                        <a:pt x="468987" y="523445"/>
                        <a:pt x="485043" y="511220"/>
                        <a:pt x="501042" y="499728"/>
                      </a:cubicBezTo>
                      <a:cubicBezTo>
                        <a:pt x="535182" y="475165"/>
                        <a:pt x="570899" y="452348"/>
                        <a:pt x="601828" y="423673"/>
                      </a:cubicBezTo>
                      <a:cubicBezTo>
                        <a:pt x="616870" y="409702"/>
                        <a:pt x="630729" y="394266"/>
                        <a:pt x="642841" y="377703"/>
                      </a:cubicBezTo>
                      <a:cubicBezTo>
                        <a:pt x="654334" y="361985"/>
                        <a:pt x="664192" y="344577"/>
                        <a:pt x="669375" y="325704"/>
                      </a:cubicBezTo>
                      <a:cubicBezTo>
                        <a:pt x="674558" y="306775"/>
                        <a:pt x="674502" y="286663"/>
                        <a:pt x="668192" y="268016"/>
                      </a:cubicBezTo>
                      <a:cubicBezTo>
                        <a:pt x="662840" y="252298"/>
                        <a:pt x="653827" y="238157"/>
                        <a:pt x="643066" y="225594"/>
                      </a:cubicBezTo>
                      <a:cubicBezTo>
                        <a:pt x="620757" y="199511"/>
                        <a:pt x="591237" y="179906"/>
                        <a:pt x="561547" y="163230"/>
                      </a:cubicBezTo>
                      <a:cubicBezTo>
                        <a:pt x="529436" y="145202"/>
                        <a:pt x="495465" y="130780"/>
                        <a:pt x="462339" y="114781"/>
                      </a:cubicBezTo>
                      <a:cubicBezTo>
                        <a:pt x="420425" y="94499"/>
                        <a:pt x="379074" y="73035"/>
                        <a:pt x="337047" y="52923"/>
                      </a:cubicBezTo>
                      <a:cubicBezTo>
                        <a:pt x="297330" y="33882"/>
                        <a:pt x="256655" y="15516"/>
                        <a:pt x="213388" y="6220"/>
                      </a:cubicBezTo>
                      <a:cubicBezTo>
                        <a:pt x="172037" y="-2681"/>
                        <a:pt x="127250" y="-3864"/>
                        <a:pt x="88434" y="15009"/>
                      </a:cubicBezTo>
                      <a:cubicBezTo>
                        <a:pt x="72660" y="22671"/>
                        <a:pt x="57618" y="33036"/>
                        <a:pt x="46576" y="46839"/>
                      </a:cubicBezTo>
                      <a:cubicBezTo>
                        <a:pt x="37168" y="58613"/>
                        <a:pt x="29619" y="71345"/>
                        <a:pt x="18971" y="82106"/>
                      </a:cubicBezTo>
                      <a:cubicBezTo>
                        <a:pt x="14295" y="86781"/>
                        <a:pt x="8549" y="89993"/>
                        <a:pt x="1901" y="90274"/>
                      </a:cubicBezTo>
                      <a:cubicBezTo>
                        <a:pt x="-634" y="90387"/>
                        <a:pt x="-634" y="94161"/>
                        <a:pt x="1901" y="94218"/>
                      </a:cubicBezTo>
                      <a:lnTo>
                        <a:pt x="1901" y="94218"/>
                      </a:lnTo>
                      <a:lnTo>
                        <a:pt x="1845" y="9427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4" name="Google Shape;524;p25"/>
                <p:cNvSpPr/>
                <p:nvPr/>
              </p:nvSpPr>
              <p:spPr>
                <a:xfrm rot="-5400000">
                  <a:off x="4425148" y="4707244"/>
                  <a:ext cx="551972" cy="456984"/>
                </a:xfrm>
                <a:custGeom>
                  <a:rect b="b" l="l" r="r" t="t"/>
                  <a:pathLst>
                    <a:path extrusionOk="0" h="458129" w="551972">
                      <a:moveTo>
                        <a:pt x="2139" y="73189"/>
                      </a:moveTo>
                      <a:cubicBezTo>
                        <a:pt x="9745" y="72174"/>
                        <a:pt x="17237" y="69639"/>
                        <a:pt x="23885" y="65865"/>
                      </a:cubicBezTo>
                      <a:cubicBezTo>
                        <a:pt x="27265" y="63893"/>
                        <a:pt x="30420" y="61527"/>
                        <a:pt x="33631" y="59330"/>
                      </a:cubicBezTo>
                      <a:cubicBezTo>
                        <a:pt x="37462" y="56795"/>
                        <a:pt x="41237" y="54259"/>
                        <a:pt x="44842" y="51386"/>
                      </a:cubicBezTo>
                      <a:cubicBezTo>
                        <a:pt x="57293" y="41415"/>
                        <a:pt x="69968" y="31725"/>
                        <a:pt x="84222" y="24345"/>
                      </a:cubicBezTo>
                      <a:cubicBezTo>
                        <a:pt x="113122" y="9416"/>
                        <a:pt x="147656" y="9021"/>
                        <a:pt x="179092" y="14373"/>
                      </a:cubicBezTo>
                      <a:cubicBezTo>
                        <a:pt x="214246" y="20401"/>
                        <a:pt x="247146" y="34542"/>
                        <a:pt x="279427" y="49189"/>
                      </a:cubicBezTo>
                      <a:cubicBezTo>
                        <a:pt x="314807" y="65245"/>
                        <a:pt x="350186" y="81414"/>
                        <a:pt x="385847" y="96850"/>
                      </a:cubicBezTo>
                      <a:cubicBezTo>
                        <a:pt x="419761" y="111554"/>
                        <a:pt x="454014" y="124905"/>
                        <a:pt x="489449" y="135553"/>
                      </a:cubicBezTo>
                      <a:cubicBezTo>
                        <a:pt x="502519" y="139440"/>
                        <a:pt x="515477" y="144229"/>
                        <a:pt x="524885" y="154538"/>
                      </a:cubicBezTo>
                      <a:cubicBezTo>
                        <a:pt x="535026" y="165693"/>
                        <a:pt x="539871" y="181354"/>
                        <a:pt x="540716" y="196171"/>
                      </a:cubicBezTo>
                      <a:cubicBezTo>
                        <a:pt x="544828" y="265521"/>
                        <a:pt x="478295" y="304788"/>
                        <a:pt x="427198" y="336561"/>
                      </a:cubicBezTo>
                      <a:cubicBezTo>
                        <a:pt x="394579" y="356842"/>
                        <a:pt x="362242" y="377631"/>
                        <a:pt x="329398" y="397574"/>
                      </a:cubicBezTo>
                      <a:cubicBezTo>
                        <a:pt x="313736" y="407038"/>
                        <a:pt x="298187" y="416784"/>
                        <a:pt x="282526" y="426249"/>
                      </a:cubicBezTo>
                      <a:cubicBezTo>
                        <a:pt x="268273" y="434868"/>
                        <a:pt x="253569" y="443600"/>
                        <a:pt x="237288" y="447826"/>
                      </a:cubicBezTo>
                      <a:cubicBezTo>
                        <a:pt x="228950" y="449966"/>
                        <a:pt x="221006" y="451488"/>
                        <a:pt x="212387" y="451037"/>
                      </a:cubicBezTo>
                      <a:cubicBezTo>
                        <a:pt x="208274" y="450812"/>
                        <a:pt x="208500" y="456783"/>
                        <a:pt x="212387" y="457290"/>
                      </a:cubicBezTo>
                      <a:cubicBezTo>
                        <a:pt x="220950" y="458360"/>
                        <a:pt x="230077" y="458586"/>
                        <a:pt x="238583" y="456896"/>
                      </a:cubicBezTo>
                      <a:cubicBezTo>
                        <a:pt x="247203" y="455206"/>
                        <a:pt x="255541" y="452276"/>
                        <a:pt x="263597" y="448840"/>
                      </a:cubicBezTo>
                      <a:cubicBezTo>
                        <a:pt x="279540" y="442023"/>
                        <a:pt x="293906" y="432333"/>
                        <a:pt x="308610" y="423263"/>
                      </a:cubicBezTo>
                      <a:cubicBezTo>
                        <a:pt x="344045" y="401461"/>
                        <a:pt x="379762" y="380278"/>
                        <a:pt x="414691" y="357687"/>
                      </a:cubicBezTo>
                      <a:cubicBezTo>
                        <a:pt x="442465" y="339716"/>
                        <a:pt x="471478" y="323435"/>
                        <a:pt x="497168" y="302365"/>
                      </a:cubicBezTo>
                      <a:cubicBezTo>
                        <a:pt x="522632" y="281464"/>
                        <a:pt x="544152" y="255268"/>
                        <a:pt x="550180" y="222085"/>
                      </a:cubicBezTo>
                      <a:cubicBezTo>
                        <a:pt x="555870" y="190875"/>
                        <a:pt x="548603" y="153806"/>
                        <a:pt x="519871" y="136004"/>
                      </a:cubicBezTo>
                      <a:cubicBezTo>
                        <a:pt x="507421" y="128286"/>
                        <a:pt x="492830" y="124962"/>
                        <a:pt x="478971" y="120793"/>
                      </a:cubicBezTo>
                      <a:cubicBezTo>
                        <a:pt x="460211" y="115159"/>
                        <a:pt x="441901" y="108004"/>
                        <a:pt x="423761" y="100737"/>
                      </a:cubicBezTo>
                      <a:cubicBezTo>
                        <a:pt x="386016" y="85526"/>
                        <a:pt x="349115" y="68343"/>
                        <a:pt x="311933" y="51781"/>
                      </a:cubicBezTo>
                      <a:cubicBezTo>
                        <a:pt x="278300" y="36739"/>
                        <a:pt x="245062" y="20176"/>
                        <a:pt x="209514" y="9979"/>
                      </a:cubicBezTo>
                      <a:cubicBezTo>
                        <a:pt x="175825" y="345"/>
                        <a:pt x="137797" y="-4161"/>
                        <a:pt x="103432" y="4965"/>
                      </a:cubicBezTo>
                      <a:cubicBezTo>
                        <a:pt x="88503" y="8909"/>
                        <a:pt x="74813" y="16232"/>
                        <a:pt x="62081" y="24852"/>
                      </a:cubicBezTo>
                      <a:cubicBezTo>
                        <a:pt x="54983" y="29697"/>
                        <a:pt x="48335" y="34936"/>
                        <a:pt x="41800" y="40513"/>
                      </a:cubicBezTo>
                      <a:cubicBezTo>
                        <a:pt x="35209" y="46147"/>
                        <a:pt x="29124" y="52400"/>
                        <a:pt x="22026" y="57358"/>
                      </a:cubicBezTo>
                      <a:cubicBezTo>
                        <a:pt x="15491" y="61921"/>
                        <a:pt x="9125" y="66541"/>
                        <a:pt x="1463" y="69019"/>
                      </a:cubicBezTo>
                      <a:cubicBezTo>
                        <a:pt x="-678" y="69696"/>
                        <a:pt x="-452" y="73527"/>
                        <a:pt x="2027" y="73189"/>
                      </a:cubicBezTo>
                      <a:lnTo>
                        <a:pt x="2027" y="73189"/>
                      </a:lnTo>
                      <a:lnTo>
                        <a:pt x="2139" y="7318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5" name="Google Shape;525;p25"/>
                <p:cNvSpPr/>
                <p:nvPr/>
              </p:nvSpPr>
              <p:spPr>
                <a:xfrm rot="-5400000">
                  <a:off x="4506739" y="4786866"/>
                  <a:ext cx="419335" cy="363702"/>
                </a:xfrm>
                <a:custGeom>
                  <a:rect b="b" l="l" r="r" t="t"/>
                  <a:pathLst>
                    <a:path extrusionOk="0" h="363702" w="419335">
                      <a:moveTo>
                        <a:pt x="2300" y="62458"/>
                      </a:moveTo>
                      <a:cubicBezTo>
                        <a:pt x="14750" y="57219"/>
                        <a:pt x="22975" y="46909"/>
                        <a:pt x="32158" y="37501"/>
                      </a:cubicBezTo>
                      <a:cubicBezTo>
                        <a:pt x="42581" y="26798"/>
                        <a:pt x="54749" y="19530"/>
                        <a:pt x="69228" y="15474"/>
                      </a:cubicBezTo>
                      <a:cubicBezTo>
                        <a:pt x="100382" y="6742"/>
                        <a:pt x="134522" y="11530"/>
                        <a:pt x="165338" y="19305"/>
                      </a:cubicBezTo>
                      <a:cubicBezTo>
                        <a:pt x="197675" y="27417"/>
                        <a:pt x="228491" y="40149"/>
                        <a:pt x="260096" y="50684"/>
                      </a:cubicBezTo>
                      <a:cubicBezTo>
                        <a:pt x="288883" y="60318"/>
                        <a:pt x="318460" y="67979"/>
                        <a:pt x="346347" y="80204"/>
                      </a:cubicBezTo>
                      <a:cubicBezTo>
                        <a:pt x="369445" y="90345"/>
                        <a:pt x="395923" y="103415"/>
                        <a:pt x="404542" y="128992"/>
                      </a:cubicBezTo>
                      <a:cubicBezTo>
                        <a:pt x="411922" y="150963"/>
                        <a:pt x="407303" y="175751"/>
                        <a:pt x="397218" y="196145"/>
                      </a:cubicBezTo>
                      <a:cubicBezTo>
                        <a:pt x="385500" y="219806"/>
                        <a:pt x="365388" y="237947"/>
                        <a:pt x="343586" y="252369"/>
                      </a:cubicBezTo>
                      <a:cubicBezTo>
                        <a:pt x="319812" y="268086"/>
                        <a:pt x="293785" y="279917"/>
                        <a:pt x="267870" y="291635"/>
                      </a:cubicBezTo>
                      <a:cubicBezTo>
                        <a:pt x="257560" y="296311"/>
                        <a:pt x="247195" y="300761"/>
                        <a:pt x="237448" y="306508"/>
                      </a:cubicBezTo>
                      <a:cubicBezTo>
                        <a:pt x="227477" y="312367"/>
                        <a:pt x="217843" y="318733"/>
                        <a:pt x="208041" y="324874"/>
                      </a:cubicBezTo>
                      <a:cubicBezTo>
                        <a:pt x="197506" y="331465"/>
                        <a:pt x="186858" y="337944"/>
                        <a:pt x="175704" y="343465"/>
                      </a:cubicBezTo>
                      <a:cubicBezTo>
                        <a:pt x="170802" y="345887"/>
                        <a:pt x="165901" y="348309"/>
                        <a:pt x="160774" y="350225"/>
                      </a:cubicBezTo>
                      <a:cubicBezTo>
                        <a:pt x="155760" y="352140"/>
                        <a:pt x="150634" y="353323"/>
                        <a:pt x="145507" y="354732"/>
                      </a:cubicBezTo>
                      <a:cubicBezTo>
                        <a:pt x="141620" y="355802"/>
                        <a:pt x="136831" y="356816"/>
                        <a:pt x="132832" y="355915"/>
                      </a:cubicBezTo>
                      <a:cubicBezTo>
                        <a:pt x="129282" y="355126"/>
                        <a:pt x="127761" y="360591"/>
                        <a:pt x="131310" y="361379"/>
                      </a:cubicBezTo>
                      <a:cubicBezTo>
                        <a:pt x="136099" y="362450"/>
                        <a:pt x="140662" y="363520"/>
                        <a:pt x="145620" y="363689"/>
                      </a:cubicBezTo>
                      <a:cubicBezTo>
                        <a:pt x="151197" y="363858"/>
                        <a:pt x="156718" y="362450"/>
                        <a:pt x="161957" y="360816"/>
                      </a:cubicBezTo>
                      <a:cubicBezTo>
                        <a:pt x="173788" y="357211"/>
                        <a:pt x="184830" y="351633"/>
                        <a:pt x="195534" y="345493"/>
                      </a:cubicBezTo>
                      <a:cubicBezTo>
                        <a:pt x="206689" y="339127"/>
                        <a:pt x="217449" y="332141"/>
                        <a:pt x="228265" y="325324"/>
                      </a:cubicBezTo>
                      <a:cubicBezTo>
                        <a:pt x="237167" y="319690"/>
                        <a:pt x="246068" y="313888"/>
                        <a:pt x="255645" y="309381"/>
                      </a:cubicBezTo>
                      <a:cubicBezTo>
                        <a:pt x="282067" y="296987"/>
                        <a:pt x="309052" y="285889"/>
                        <a:pt x="334347" y="271185"/>
                      </a:cubicBezTo>
                      <a:cubicBezTo>
                        <a:pt x="358910" y="256988"/>
                        <a:pt x="382571" y="239355"/>
                        <a:pt x="398739" y="215694"/>
                      </a:cubicBezTo>
                      <a:cubicBezTo>
                        <a:pt x="412655" y="195356"/>
                        <a:pt x="421105" y="169498"/>
                        <a:pt x="419021" y="144709"/>
                      </a:cubicBezTo>
                      <a:cubicBezTo>
                        <a:pt x="418007" y="132316"/>
                        <a:pt x="414401" y="120091"/>
                        <a:pt x="407472" y="109725"/>
                      </a:cubicBezTo>
                      <a:cubicBezTo>
                        <a:pt x="399697" y="98119"/>
                        <a:pt x="388543" y="90120"/>
                        <a:pt x="376712" y="83078"/>
                      </a:cubicBezTo>
                      <a:cubicBezTo>
                        <a:pt x="349389" y="66909"/>
                        <a:pt x="318742" y="57444"/>
                        <a:pt x="288602" y="48036"/>
                      </a:cubicBezTo>
                      <a:cubicBezTo>
                        <a:pt x="256884" y="38121"/>
                        <a:pt x="225956" y="25840"/>
                        <a:pt x="194238" y="15868"/>
                      </a:cubicBezTo>
                      <a:cubicBezTo>
                        <a:pt x="161507" y="5559"/>
                        <a:pt x="127029" y="-2159"/>
                        <a:pt x="92495" y="545"/>
                      </a:cubicBezTo>
                      <a:cubicBezTo>
                        <a:pt x="76157" y="1840"/>
                        <a:pt x="59820" y="5728"/>
                        <a:pt x="45679" y="14347"/>
                      </a:cubicBezTo>
                      <a:cubicBezTo>
                        <a:pt x="33060" y="22009"/>
                        <a:pt x="25229" y="33840"/>
                        <a:pt x="15877" y="44938"/>
                      </a:cubicBezTo>
                      <a:cubicBezTo>
                        <a:pt x="11427" y="50233"/>
                        <a:pt x="6751" y="55360"/>
                        <a:pt x="835" y="59022"/>
                      </a:cubicBezTo>
                      <a:cubicBezTo>
                        <a:pt x="-855" y="60092"/>
                        <a:pt x="216" y="63303"/>
                        <a:pt x="2300" y="62458"/>
                      </a:cubicBezTo>
                      <a:lnTo>
                        <a:pt x="2300" y="6245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6" name="Google Shape;526;p25"/>
                <p:cNvSpPr/>
                <p:nvPr/>
              </p:nvSpPr>
              <p:spPr>
                <a:xfrm rot="-5400000">
                  <a:off x="4582125" y="4878247"/>
                  <a:ext cx="298605" cy="254045"/>
                </a:xfrm>
                <a:custGeom>
                  <a:rect b="b" l="l" r="r" t="t"/>
                  <a:pathLst>
                    <a:path extrusionOk="0" h="254045" w="299353">
                      <a:moveTo>
                        <a:pt x="5354" y="73612"/>
                      </a:moveTo>
                      <a:cubicBezTo>
                        <a:pt x="14255" y="66007"/>
                        <a:pt x="21860" y="57106"/>
                        <a:pt x="29297" y="48092"/>
                      </a:cubicBezTo>
                      <a:cubicBezTo>
                        <a:pt x="35381" y="40655"/>
                        <a:pt x="41465" y="33106"/>
                        <a:pt x="48902" y="26965"/>
                      </a:cubicBezTo>
                      <a:cubicBezTo>
                        <a:pt x="67718" y="11417"/>
                        <a:pt x="93182" y="11248"/>
                        <a:pt x="116393" y="11248"/>
                      </a:cubicBezTo>
                      <a:cubicBezTo>
                        <a:pt x="146251" y="11248"/>
                        <a:pt x="176898" y="13783"/>
                        <a:pt x="205573" y="22628"/>
                      </a:cubicBezTo>
                      <a:cubicBezTo>
                        <a:pt x="226080" y="28937"/>
                        <a:pt x="246981" y="36881"/>
                        <a:pt x="264276" y="49894"/>
                      </a:cubicBezTo>
                      <a:cubicBezTo>
                        <a:pt x="272388" y="56035"/>
                        <a:pt x="279656" y="63641"/>
                        <a:pt x="284050" y="72880"/>
                      </a:cubicBezTo>
                      <a:cubicBezTo>
                        <a:pt x="288501" y="82119"/>
                        <a:pt x="288951" y="92710"/>
                        <a:pt x="286810" y="102625"/>
                      </a:cubicBezTo>
                      <a:cubicBezTo>
                        <a:pt x="281684" y="126512"/>
                        <a:pt x="264051" y="145779"/>
                        <a:pt x="246079" y="161215"/>
                      </a:cubicBezTo>
                      <a:cubicBezTo>
                        <a:pt x="216784" y="186398"/>
                        <a:pt x="181630" y="205439"/>
                        <a:pt x="146364" y="220932"/>
                      </a:cubicBezTo>
                      <a:cubicBezTo>
                        <a:pt x="127773" y="229101"/>
                        <a:pt x="108393" y="236312"/>
                        <a:pt x="88450" y="240424"/>
                      </a:cubicBezTo>
                      <a:cubicBezTo>
                        <a:pt x="79887" y="242171"/>
                        <a:pt x="71211" y="243297"/>
                        <a:pt x="62366" y="242903"/>
                      </a:cubicBezTo>
                      <a:cubicBezTo>
                        <a:pt x="55662" y="242621"/>
                        <a:pt x="48226" y="242678"/>
                        <a:pt x="42367" y="239298"/>
                      </a:cubicBezTo>
                      <a:cubicBezTo>
                        <a:pt x="39663" y="237720"/>
                        <a:pt x="36902" y="235579"/>
                        <a:pt x="35212" y="232875"/>
                      </a:cubicBezTo>
                      <a:cubicBezTo>
                        <a:pt x="33522" y="230284"/>
                        <a:pt x="29353" y="232706"/>
                        <a:pt x="31043" y="235298"/>
                      </a:cubicBezTo>
                      <a:cubicBezTo>
                        <a:pt x="35212" y="241776"/>
                        <a:pt x="40395" y="246509"/>
                        <a:pt x="47324" y="249889"/>
                      </a:cubicBezTo>
                      <a:cubicBezTo>
                        <a:pt x="51268" y="251804"/>
                        <a:pt x="55099" y="253100"/>
                        <a:pt x="59606" y="253607"/>
                      </a:cubicBezTo>
                      <a:cubicBezTo>
                        <a:pt x="63944" y="254114"/>
                        <a:pt x="68338" y="254170"/>
                        <a:pt x="72676" y="253832"/>
                      </a:cubicBezTo>
                      <a:cubicBezTo>
                        <a:pt x="93858" y="252368"/>
                        <a:pt x="114590" y="245607"/>
                        <a:pt x="134251" y="237945"/>
                      </a:cubicBezTo>
                      <a:cubicBezTo>
                        <a:pt x="171490" y="223411"/>
                        <a:pt x="208052" y="204425"/>
                        <a:pt x="239995" y="180313"/>
                      </a:cubicBezTo>
                      <a:cubicBezTo>
                        <a:pt x="260783" y="164596"/>
                        <a:pt x="281515" y="145667"/>
                        <a:pt x="292331" y="121386"/>
                      </a:cubicBezTo>
                      <a:cubicBezTo>
                        <a:pt x="297289" y="110231"/>
                        <a:pt x="300388" y="97781"/>
                        <a:pt x="299035" y="85499"/>
                      </a:cubicBezTo>
                      <a:cubicBezTo>
                        <a:pt x="297740" y="73838"/>
                        <a:pt x="292895" y="63415"/>
                        <a:pt x="285458" y="54401"/>
                      </a:cubicBezTo>
                      <a:cubicBezTo>
                        <a:pt x="270586" y="36317"/>
                        <a:pt x="247769" y="25670"/>
                        <a:pt x="226305" y="17670"/>
                      </a:cubicBezTo>
                      <a:cubicBezTo>
                        <a:pt x="198813" y="7417"/>
                        <a:pt x="170194" y="2403"/>
                        <a:pt x="140955" y="713"/>
                      </a:cubicBezTo>
                      <a:cubicBezTo>
                        <a:pt x="125407" y="-189"/>
                        <a:pt x="109858" y="-245"/>
                        <a:pt x="94309" y="600"/>
                      </a:cubicBezTo>
                      <a:cubicBezTo>
                        <a:pt x="81182" y="1332"/>
                        <a:pt x="68056" y="3642"/>
                        <a:pt x="56225" y="9558"/>
                      </a:cubicBezTo>
                      <a:cubicBezTo>
                        <a:pt x="37240" y="19022"/>
                        <a:pt x="26311" y="38289"/>
                        <a:pt x="13522" y="54289"/>
                      </a:cubicBezTo>
                      <a:cubicBezTo>
                        <a:pt x="9523" y="59359"/>
                        <a:pt x="5241" y="64204"/>
                        <a:pt x="903" y="68992"/>
                      </a:cubicBezTo>
                      <a:cubicBezTo>
                        <a:pt x="-1857" y="72035"/>
                        <a:pt x="2311" y="76034"/>
                        <a:pt x="5354" y="73443"/>
                      </a:cubicBezTo>
                      <a:lnTo>
                        <a:pt x="5354" y="73443"/>
                      </a:lnTo>
                      <a:lnTo>
                        <a:pt x="5354" y="7361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7" name="Google Shape;527;p25"/>
                <p:cNvSpPr/>
                <p:nvPr/>
              </p:nvSpPr>
              <p:spPr>
                <a:xfrm rot="-5400000">
                  <a:off x="4638608" y="4972805"/>
                  <a:ext cx="188839" cy="168345"/>
                </a:xfrm>
                <a:custGeom>
                  <a:rect b="b" l="l" r="r" t="t"/>
                  <a:pathLst>
                    <a:path extrusionOk="0" h="167507" w="187900">
                      <a:moveTo>
                        <a:pt x="2561" y="75985"/>
                      </a:moveTo>
                      <a:cubicBezTo>
                        <a:pt x="16983" y="65619"/>
                        <a:pt x="29152" y="52662"/>
                        <a:pt x="42109" y="40662"/>
                      </a:cubicBezTo>
                      <a:cubicBezTo>
                        <a:pt x="54221" y="29451"/>
                        <a:pt x="67517" y="18747"/>
                        <a:pt x="83742" y="14353"/>
                      </a:cubicBezTo>
                      <a:cubicBezTo>
                        <a:pt x="98220" y="10466"/>
                        <a:pt x="114107" y="10015"/>
                        <a:pt x="128867" y="12099"/>
                      </a:cubicBezTo>
                      <a:cubicBezTo>
                        <a:pt x="143120" y="14071"/>
                        <a:pt x="157824" y="18465"/>
                        <a:pt x="167852" y="29338"/>
                      </a:cubicBezTo>
                      <a:cubicBezTo>
                        <a:pt x="191175" y="54633"/>
                        <a:pt x="162613" y="88492"/>
                        <a:pt x="143514" y="106238"/>
                      </a:cubicBezTo>
                      <a:cubicBezTo>
                        <a:pt x="140810" y="108773"/>
                        <a:pt x="138050" y="111195"/>
                        <a:pt x="135177" y="113561"/>
                      </a:cubicBezTo>
                      <a:cubicBezTo>
                        <a:pt x="134613" y="114068"/>
                        <a:pt x="133994" y="114519"/>
                        <a:pt x="133430" y="115026"/>
                      </a:cubicBezTo>
                      <a:cubicBezTo>
                        <a:pt x="132585" y="115702"/>
                        <a:pt x="133543" y="114970"/>
                        <a:pt x="133261" y="115195"/>
                      </a:cubicBezTo>
                      <a:cubicBezTo>
                        <a:pt x="132473" y="115815"/>
                        <a:pt x="131627" y="116378"/>
                        <a:pt x="130839" y="116998"/>
                      </a:cubicBezTo>
                      <a:cubicBezTo>
                        <a:pt x="126839" y="119871"/>
                        <a:pt x="122670" y="122463"/>
                        <a:pt x="118445" y="124941"/>
                      </a:cubicBezTo>
                      <a:cubicBezTo>
                        <a:pt x="107234" y="131533"/>
                        <a:pt x="95572" y="137392"/>
                        <a:pt x="83629" y="142518"/>
                      </a:cubicBezTo>
                      <a:cubicBezTo>
                        <a:pt x="71235" y="147814"/>
                        <a:pt x="58334" y="152321"/>
                        <a:pt x="45095" y="154856"/>
                      </a:cubicBezTo>
                      <a:cubicBezTo>
                        <a:pt x="39743" y="155870"/>
                        <a:pt x="34334" y="156490"/>
                        <a:pt x="28757" y="156264"/>
                      </a:cubicBezTo>
                      <a:cubicBezTo>
                        <a:pt x="25828" y="156152"/>
                        <a:pt x="24926" y="155926"/>
                        <a:pt x="22335" y="155476"/>
                      </a:cubicBezTo>
                      <a:cubicBezTo>
                        <a:pt x="20250" y="155138"/>
                        <a:pt x="20870" y="155363"/>
                        <a:pt x="19067" y="154968"/>
                      </a:cubicBezTo>
                      <a:cubicBezTo>
                        <a:pt x="17941" y="154743"/>
                        <a:pt x="16870" y="154405"/>
                        <a:pt x="15856" y="154011"/>
                      </a:cubicBezTo>
                      <a:cubicBezTo>
                        <a:pt x="14842" y="153616"/>
                        <a:pt x="12251" y="152715"/>
                        <a:pt x="10730" y="151926"/>
                      </a:cubicBezTo>
                      <a:cubicBezTo>
                        <a:pt x="7913" y="150462"/>
                        <a:pt x="5209" y="153335"/>
                        <a:pt x="6561" y="156095"/>
                      </a:cubicBezTo>
                      <a:cubicBezTo>
                        <a:pt x="11687" y="166687"/>
                        <a:pt x="24926" y="168039"/>
                        <a:pt x="35349" y="167363"/>
                      </a:cubicBezTo>
                      <a:cubicBezTo>
                        <a:pt x="49376" y="166461"/>
                        <a:pt x="63179" y="162349"/>
                        <a:pt x="76305" y="157447"/>
                      </a:cubicBezTo>
                      <a:cubicBezTo>
                        <a:pt x="90108" y="152264"/>
                        <a:pt x="103516" y="146068"/>
                        <a:pt x="116473" y="138969"/>
                      </a:cubicBezTo>
                      <a:cubicBezTo>
                        <a:pt x="126219" y="133617"/>
                        <a:pt x="135684" y="127815"/>
                        <a:pt x="144247" y="120660"/>
                      </a:cubicBezTo>
                      <a:cubicBezTo>
                        <a:pt x="157261" y="109730"/>
                        <a:pt x="169486" y="96998"/>
                        <a:pt x="178161" y="82238"/>
                      </a:cubicBezTo>
                      <a:cubicBezTo>
                        <a:pt x="186386" y="68267"/>
                        <a:pt x="191400" y="51084"/>
                        <a:pt x="184978" y="35423"/>
                      </a:cubicBezTo>
                      <a:cubicBezTo>
                        <a:pt x="171457" y="2466"/>
                        <a:pt x="127402" y="-2886"/>
                        <a:pt x="96530" y="1170"/>
                      </a:cubicBezTo>
                      <a:cubicBezTo>
                        <a:pt x="88868" y="2184"/>
                        <a:pt x="81206" y="3931"/>
                        <a:pt x="74052" y="7085"/>
                      </a:cubicBezTo>
                      <a:cubicBezTo>
                        <a:pt x="65996" y="10635"/>
                        <a:pt x="58784" y="15987"/>
                        <a:pt x="52193" y="21733"/>
                      </a:cubicBezTo>
                      <a:cubicBezTo>
                        <a:pt x="37546" y="34409"/>
                        <a:pt x="25602" y="49788"/>
                        <a:pt x="11744" y="63309"/>
                      </a:cubicBezTo>
                      <a:cubicBezTo>
                        <a:pt x="8251" y="66689"/>
                        <a:pt x="4645" y="69901"/>
                        <a:pt x="814" y="72830"/>
                      </a:cubicBezTo>
                      <a:cubicBezTo>
                        <a:pt x="-1101" y="74295"/>
                        <a:pt x="702" y="77562"/>
                        <a:pt x="2730" y="76097"/>
                      </a:cubicBezTo>
                      <a:lnTo>
                        <a:pt x="2730" y="76097"/>
                      </a:lnTo>
                      <a:lnTo>
                        <a:pt x="2561" y="7598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28" name="Google Shape;528;p25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0" name="Google Shape;530;p26"/>
          <p:cNvGrpSpPr/>
          <p:nvPr/>
        </p:nvGrpSpPr>
        <p:grpSpPr>
          <a:xfrm>
            <a:off x="-900295" y="-1766447"/>
            <a:ext cx="10035557" cy="7137864"/>
            <a:chOff x="-900295" y="-1766447"/>
            <a:chExt cx="10035557" cy="7137864"/>
          </a:xfrm>
        </p:grpSpPr>
        <p:grpSp>
          <p:nvGrpSpPr>
            <p:cNvPr id="531" name="Google Shape;531;p26"/>
            <p:cNvGrpSpPr/>
            <p:nvPr/>
          </p:nvGrpSpPr>
          <p:grpSpPr>
            <a:xfrm>
              <a:off x="-900295" y="-1766447"/>
              <a:ext cx="7877458" cy="3943154"/>
              <a:chOff x="-900295" y="-1766447"/>
              <a:chExt cx="7877458" cy="3943154"/>
            </a:xfrm>
          </p:grpSpPr>
          <p:grpSp>
            <p:nvGrpSpPr>
              <p:cNvPr id="532" name="Google Shape;532;p26"/>
              <p:cNvGrpSpPr/>
              <p:nvPr/>
            </p:nvGrpSpPr>
            <p:grpSpPr>
              <a:xfrm rot="1695391">
                <a:off x="4325524" y="-1507073"/>
                <a:ext cx="1957691" cy="3424408"/>
                <a:chOff x="8149176" y="-777264"/>
                <a:chExt cx="1957773" cy="3424551"/>
              </a:xfrm>
            </p:grpSpPr>
            <p:sp>
              <p:nvSpPr>
                <p:cNvPr id="533" name="Google Shape;533;p26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4" name="Google Shape;534;p26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5" name="Google Shape;535;p26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6" name="Google Shape;536;p26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7" name="Google Shape;537;p26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38" name="Google Shape;538;p26"/>
              <p:cNvGrpSpPr/>
              <p:nvPr/>
            </p:nvGrpSpPr>
            <p:grpSpPr>
              <a:xfrm rot="1800044">
                <a:off x="-629520" y="-468924"/>
                <a:ext cx="1601298" cy="1512151"/>
                <a:chOff x="-578882" y="-468933"/>
                <a:chExt cx="1601333" cy="1512184"/>
              </a:xfrm>
            </p:grpSpPr>
            <p:sp>
              <p:nvSpPr>
                <p:cNvPr id="539" name="Google Shape;539;p26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0" name="Google Shape;540;p26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1" name="Google Shape;541;p26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2" name="Google Shape;542;p26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3" name="Google Shape;543;p26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4" name="Google Shape;544;p26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45" name="Google Shape;545;p26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6" name="Google Shape;546;p26"/>
          <p:cNvSpPr txBox="1"/>
          <p:nvPr>
            <p:ph hasCustomPrompt="1" type="title"/>
          </p:nvPr>
        </p:nvSpPr>
        <p:spPr>
          <a:xfrm>
            <a:off x="713225" y="898537"/>
            <a:ext cx="3968700" cy="534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7" name="Google Shape;547;p26"/>
          <p:cNvSpPr txBox="1"/>
          <p:nvPr>
            <p:ph idx="1" type="subTitle"/>
          </p:nvPr>
        </p:nvSpPr>
        <p:spPr>
          <a:xfrm>
            <a:off x="713225" y="1345687"/>
            <a:ext cx="396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8" name="Google Shape;548;p26"/>
          <p:cNvSpPr txBox="1"/>
          <p:nvPr>
            <p:ph hasCustomPrompt="1" idx="2" type="title"/>
          </p:nvPr>
        </p:nvSpPr>
        <p:spPr>
          <a:xfrm>
            <a:off x="713225" y="2160562"/>
            <a:ext cx="3968700" cy="534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9" name="Google Shape;549;p26"/>
          <p:cNvSpPr txBox="1"/>
          <p:nvPr>
            <p:ph idx="3" type="subTitle"/>
          </p:nvPr>
        </p:nvSpPr>
        <p:spPr>
          <a:xfrm>
            <a:off x="713225" y="2610338"/>
            <a:ext cx="396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0" name="Google Shape;550;p26"/>
          <p:cNvSpPr txBox="1"/>
          <p:nvPr>
            <p:ph hasCustomPrompt="1" idx="4" type="title"/>
          </p:nvPr>
        </p:nvSpPr>
        <p:spPr>
          <a:xfrm>
            <a:off x="713225" y="3420029"/>
            <a:ext cx="3968700" cy="534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1" name="Google Shape;551;p26"/>
          <p:cNvSpPr txBox="1"/>
          <p:nvPr>
            <p:ph idx="5" type="subTitle"/>
          </p:nvPr>
        </p:nvSpPr>
        <p:spPr>
          <a:xfrm>
            <a:off x="713225" y="3872363"/>
            <a:ext cx="396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2" name="Google Shape;552;p26"/>
          <p:cNvSpPr/>
          <p:nvPr>
            <p:ph idx="6" type="pic"/>
          </p:nvPr>
        </p:nvSpPr>
        <p:spPr>
          <a:xfrm>
            <a:off x="5160923" y="539500"/>
            <a:ext cx="3270000" cy="4064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oogle Shape;554;p27"/>
          <p:cNvGrpSpPr/>
          <p:nvPr/>
        </p:nvGrpSpPr>
        <p:grpSpPr>
          <a:xfrm>
            <a:off x="-133153" y="-204126"/>
            <a:ext cx="9268416" cy="5575543"/>
            <a:chOff x="-133153" y="-204126"/>
            <a:chExt cx="9268416" cy="5575543"/>
          </a:xfrm>
        </p:grpSpPr>
        <p:grpSp>
          <p:nvGrpSpPr>
            <p:cNvPr id="555" name="Google Shape;555;p27"/>
            <p:cNvGrpSpPr/>
            <p:nvPr/>
          </p:nvGrpSpPr>
          <p:grpSpPr>
            <a:xfrm flipH="1" rot="5400000">
              <a:off x="2977" y="-340256"/>
              <a:ext cx="1136692" cy="1408952"/>
              <a:chOff x="3855105" y="3847220"/>
              <a:chExt cx="1136692" cy="1408952"/>
            </a:xfrm>
          </p:grpSpPr>
          <p:sp>
            <p:nvSpPr>
              <p:cNvPr id="556" name="Google Shape;556;p27"/>
              <p:cNvSpPr/>
              <p:nvPr/>
            </p:nvSpPr>
            <p:spPr>
              <a:xfrm rot="-5400000">
                <a:off x="3743045" y="3959280"/>
                <a:ext cx="1353389" cy="1129269"/>
              </a:xfrm>
              <a:custGeom>
                <a:rect b="b" l="l" r="r" t="t"/>
                <a:pathLst>
                  <a:path extrusionOk="0" h="1129269" w="1353389">
                    <a:moveTo>
                      <a:pt x="11414" y="6622"/>
                    </a:moveTo>
                    <a:cubicBezTo>
                      <a:pt x="10005" y="5552"/>
                      <a:pt x="8935" y="4199"/>
                      <a:pt x="8146" y="2622"/>
                    </a:cubicBezTo>
                    <a:cubicBezTo>
                      <a:pt x="6851" y="4875"/>
                      <a:pt x="5555" y="7073"/>
                      <a:pt x="4315" y="9326"/>
                    </a:cubicBezTo>
                    <a:cubicBezTo>
                      <a:pt x="35413" y="9833"/>
                      <a:pt x="64708" y="18058"/>
                      <a:pt x="91693" y="33551"/>
                    </a:cubicBezTo>
                    <a:cubicBezTo>
                      <a:pt x="119411" y="49494"/>
                      <a:pt x="143692" y="70676"/>
                      <a:pt x="166283" y="93155"/>
                    </a:cubicBezTo>
                    <a:cubicBezTo>
                      <a:pt x="214338" y="140872"/>
                      <a:pt x="259351" y="191518"/>
                      <a:pt x="309941" y="236644"/>
                    </a:cubicBezTo>
                    <a:cubicBezTo>
                      <a:pt x="368812" y="289149"/>
                      <a:pt x="431627" y="336753"/>
                      <a:pt x="498442" y="378724"/>
                    </a:cubicBezTo>
                    <a:cubicBezTo>
                      <a:pt x="569201" y="423173"/>
                      <a:pt x="642044" y="463341"/>
                      <a:pt x="720802" y="491904"/>
                    </a:cubicBezTo>
                    <a:cubicBezTo>
                      <a:pt x="760576" y="506326"/>
                      <a:pt x="801476" y="518326"/>
                      <a:pt x="842320" y="529199"/>
                    </a:cubicBezTo>
                    <a:cubicBezTo>
                      <a:pt x="883445" y="540128"/>
                      <a:pt x="925416" y="548804"/>
                      <a:pt x="968007" y="550945"/>
                    </a:cubicBezTo>
                    <a:cubicBezTo>
                      <a:pt x="1045694" y="554832"/>
                      <a:pt x="1125579" y="558494"/>
                      <a:pt x="1201239" y="537142"/>
                    </a:cubicBezTo>
                    <a:cubicBezTo>
                      <a:pt x="1225633" y="530269"/>
                      <a:pt x="1250252" y="522607"/>
                      <a:pt x="1275660" y="520466"/>
                    </a:cubicBezTo>
                    <a:cubicBezTo>
                      <a:pt x="1298814" y="518551"/>
                      <a:pt x="1325855" y="521368"/>
                      <a:pt x="1338137" y="543959"/>
                    </a:cubicBezTo>
                    <a:cubicBezTo>
                      <a:pt x="1353291" y="571902"/>
                      <a:pt x="1333461" y="606211"/>
                      <a:pt x="1318081" y="629590"/>
                    </a:cubicBezTo>
                    <a:cubicBezTo>
                      <a:pt x="1298870" y="658829"/>
                      <a:pt x="1275322" y="684800"/>
                      <a:pt x="1250083" y="708968"/>
                    </a:cubicBezTo>
                    <a:cubicBezTo>
                      <a:pt x="1220901" y="736911"/>
                      <a:pt x="1189859" y="762939"/>
                      <a:pt x="1162536" y="792740"/>
                    </a:cubicBezTo>
                    <a:cubicBezTo>
                      <a:pt x="1134143" y="823725"/>
                      <a:pt x="1104059" y="852570"/>
                      <a:pt x="1073694" y="881583"/>
                    </a:cubicBezTo>
                    <a:cubicBezTo>
                      <a:pt x="1042258" y="911667"/>
                      <a:pt x="1012738" y="943610"/>
                      <a:pt x="985133" y="977242"/>
                    </a:cubicBezTo>
                    <a:cubicBezTo>
                      <a:pt x="959162" y="1008903"/>
                      <a:pt x="937078" y="1042874"/>
                      <a:pt x="914093" y="1076676"/>
                    </a:cubicBezTo>
                    <a:cubicBezTo>
                      <a:pt x="902938" y="1093126"/>
                      <a:pt x="890995" y="1109351"/>
                      <a:pt x="877756" y="1124168"/>
                    </a:cubicBezTo>
                    <a:cubicBezTo>
                      <a:pt x="875108" y="1127097"/>
                      <a:pt x="879051" y="1130984"/>
                      <a:pt x="882037" y="1128449"/>
                    </a:cubicBezTo>
                    <a:cubicBezTo>
                      <a:pt x="913022" y="1102366"/>
                      <a:pt x="933247" y="1067437"/>
                      <a:pt x="955838" y="1034424"/>
                    </a:cubicBezTo>
                    <a:cubicBezTo>
                      <a:pt x="980964" y="997749"/>
                      <a:pt x="1010090" y="963890"/>
                      <a:pt x="1040173" y="931272"/>
                    </a:cubicBezTo>
                    <a:cubicBezTo>
                      <a:pt x="1069468" y="899442"/>
                      <a:pt x="1102087" y="870992"/>
                      <a:pt x="1132791" y="840570"/>
                    </a:cubicBezTo>
                    <a:cubicBezTo>
                      <a:pt x="1147720" y="825753"/>
                      <a:pt x="1161409" y="809867"/>
                      <a:pt x="1175775" y="794543"/>
                    </a:cubicBezTo>
                    <a:cubicBezTo>
                      <a:pt x="1189859" y="779501"/>
                      <a:pt x="1204845" y="765361"/>
                      <a:pt x="1219943" y="751389"/>
                    </a:cubicBezTo>
                    <a:cubicBezTo>
                      <a:pt x="1249351" y="724123"/>
                      <a:pt x="1279096" y="697137"/>
                      <a:pt x="1304166" y="665645"/>
                    </a:cubicBezTo>
                    <a:cubicBezTo>
                      <a:pt x="1323208" y="641759"/>
                      <a:pt x="1342756" y="615562"/>
                      <a:pt x="1350812" y="585648"/>
                    </a:cubicBezTo>
                    <a:cubicBezTo>
                      <a:pt x="1357798" y="559789"/>
                      <a:pt x="1350925" y="531001"/>
                      <a:pt x="1325968" y="517706"/>
                    </a:cubicBezTo>
                    <a:cubicBezTo>
                      <a:pt x="1303659" y="505819"/>
                      <a:pt x="1275941" y="508692"/>
                      <a:pt x="1251998" y="513086"/>
                    </a:cubicBezTo>
                    <a:cubicBezTo>
                      <a:pt x="1227379" y="517593"/>
                      <a:pt x="1203718" y="525875"/>
                      <a:pt x="1179381" y="531452"/>
                    </a:cubicBezTo>
                    <a:cubicBezTo>
                      <a:pt x="1137523" y="541029"/>
                      <a:pt x="1094256" y="543114"/>
                      <a:pt x="1051497" y="542832"/>
                    </a:cubicBezTo>
                    <a:cubicBezTo>
                      <a:pt x="1008569" y="542550"/>
                      <a:pt x="964739" y="541874"/>
                      <a:pt x="922261" y="535283"/>
                    </a:cubicBezTo>
                    <a:cubicBezTo>
                      <a:pt x="878995" y="528579"/>
                      <a:pt x="836686" y="516805"/>
                      <a:pt x="794772" y="504242"/>
                    </a:cubicBezTo>
                    <a:cubicBezTo>
                      <a:pt x="753196" y="491735"/>
                      <a:pt x="712014" y="478890"/>
                      <a:pt x="672128" y="461651"/>
                    </a:cubicBezTo>
                    <a:cubicBezTo>
                      <a:pt x="632748" y="444581"/>
                      <a:pt x="594834" y="424582"/>
                      <a:pt x="557877" y="402780"/>
                    </a:cubicBezTo>
                    <a:cubicBezTo>
                      <a:pt x="487795" y="361485"/>
                      <a:pt x="418107" y="317824"/>
                      <a:pt x="354221" y="267347"/>
                    </a:cubicBezTo>
                    <a:cubicBezTo>
                      <a:pt x="322447" y="242221"/>
                      <a:pt x="292251" y="214954"/>
                      <a:pt x="263914" y="185997"/>
                    </a:cubicBezTo>
                    <a:cubicBezTo>
                      <a:pt x="241999" y="163632"/>
                      <a:pt x="222337" y="139125"/>
                      <a:pt x="201831" y="115408"/>
                    </a:cubicBezTo>
                    <a:cubicBezTo>
                      <a:pt x="161381" y="68648"/>
                      <a:pt x="111017" y="19805"/>
                      <a:pt x="49272" y="4256"/>
                    </a:cubicBezTo>
                    <a:cubicBezTo>
                      <a:pt x="34399" y="538"/>
                      <a:pt x="19583" y="-927"/>
                      <a:pt x="4315" y="594"/>
                    </a:cubicBezTo>
                    <a:cubicBezTo>
                      <a:pt x="259" y="988"/>
                      <a:pt x="-1262" y="5101"/>
                      <a:pt x="1161" y="8199"/>
                    </a:cubicBezTo>
                    <a:cubicBezTo>
                      <a:pt x="2738" y="10227"/>
                      <a:pt x="4428" y="11692"/>
                      <a:pt x="6513" y="13213"/>
                    </a:cubicBezTo>
                    <a:cubicBezTo>
                      <a:pt x="10287" y="15974"/>
                      <a:pt x="14850" y="9946"/>
                      <a:pt x="11470" y="6791"/>
                    </a:cubicBezTo>
                    <a:lnTo>
                      <a:pt x="11470" y="6791"/>
                    </a:lnTo>
                    <a:lnTo>
                      <a:pt x="11414" y="662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 rot="-5400000">
                <a:off x="3907823" y="4168320"/>
                <a:ext cx="1158959" cy="953245"/>
              </a:xfrm>
              <a:custGeom>
                <a:rect b="b" l="l" r="r" t="t"/>
                <a:pathLst>
                  <a:path extrusionOk="0" h="953245" w="1158959">
                    <a:moveTo>
                      <a:pt x="4420" y="46247"/>
                    </a:moveTo>
                    <a:cubicBezTo>
                      <a:pt x="21885" y="27036"/>
                      <a:pt x="44757" y="13629"/>
                      <a:pt x="70954" y="11769"/>
                    </a:cubicBezTo>
                    <a:cubicBezTo>
                      <a:pt x="97826" y="9910"/>
                      <a:pt x="124811" y="17628"/>
                      <a:pt x="149205" y="28276"/>
                    </a:cubicBezTo>
                    <a:cubicBezTo>
                      <a:pt x="174725" y="39374"/>
                      <a:pt x="198668" y="53965"/>
                      <a:pt x="221034" y="70472"/>
                    </a:cubicBezTo>
                    <a:cubicBezTo>
                      <a:pt x="245428" y="88443"/>
                      <a:pt x="267624" y="109175"/>
                      <a:pt x="291736" y="127541"/>
                    </a:cubicBezTo>
                    <a:cubicBezTo>
                      <a:pt x="354777" y="175539"/>
                      <a:pt x="420972" y="220327"/>
                      <a:pt x="488914" y="261114"/>
                    </a:cubicBezTo>
                    <a:cubicBezTo>
                      <a:pt x="523617" y="281959"/>
                      <a:pt x="559729" y="300325"/>
                      <a:pt x="595051" y="320099"/>
                    </a:cubicBezTo>
                    <a:cubicBezTo>
                      <a:pt x="629698" y="339478"/>
                      <a:pt x="662599" y="361788"/>
                      <a:pt x="697020" y="381618"/>
                    </a:cubicBezTo>
                    <a:cubicBezTo>
                      <a:pt x="730822" y="401054"/>
                      <a:pt x="765807" y="418631"/>
                      <a:pt x="803158" y="430180"/>
                    </a:cubicBezTo>
                    <a:cubicBezTo>
                      <a:pt x="842199" y="442236"/>
                      <a:pt x="882931" y="447870"/>
                      <a:pt x="923380" y="452884"/>
                    </a:cubicBezTo>
                    <a:cubicBezTo>
                      <a:pt x="965351" y="458123"/>
                      <a:pt x="1007096" y="464602"/>
                      <a:pt x="1049010" y="470404"/>
                    </a:cubicBezTo>
                    <a:cubicBezTo>
                      <a:pt x="1064221" y="472545"/>
                      <a:pt x="1078869" y="473841"/>
                      <a:pt x="1094249" y="473784"/>
                    </a:cubicBezTo>
                    <a:cubicBezTo>
                      <a:pt x="1107206" y="473728"/>
                      <a:pt x="1122135" y="473052"/>
                      <a:pt x="1134022" y="479080"/>
                    </a:cubicBezTo>
                    <a:cubicBezTo>
                      <a:pt x="1149796" y="487080"/>
                      <a:pt x="1149571" y="505445"/>
                      <a:pt x="1144782" y="520093"/>
                    </a:cubicBezTo>
                    <a:cubicBezTo>
                      <a:pt x="1138360" y="539529"/>
                      <a:pt x="1125515" y="556937"/>
                      <a:pt x="1112783" y="572655"/>
                    </a:cubicBezTo>
                    <a:cubicBezTo>
                      <a:pt x="1084164" y="607865"/>
                      <a:pt x="1050250" y="638456"/>
                      <a:pt x="1016561" y="668652"/>
                    </a:cubicBezTo>
                    <a:cubicBezTo>
                      <a:pt x="970872" y="709496"/>
                      <a:pt x="927155" y="754171"/>
                      <a:pt x="889578" y="802676"/>
                    </a:cubicBezTo>
                    <a:cubicBezTo>
                      <a:pt x="871663" y="825775"/>
                      <a:pt x="854593" y="849548"/>
                      <a:pt x="835777" y="871970"/>
                    </a:cubicBezTo>
                    <a:cubicBezTo>
                      <a:pt x="825862" y="883801"/>
                      <a:pt x="815721" y="895463"/>
                      <a:pt x="804736" y="906336"/>
                    </a:cubicBezTo>
                    <a:cubicBezTo>
                      <a:pt x="794708" y="916251"/>
                      <a:pt x="783778" y="926504"/>
                      <a:pt x="771835" y="934109"/>
                    </a:cubicBezTo>
                    <a:cubicBezTo>
                      <a:pt x="761807" y="940475"/>
                      <a:pt x="749977" y="946503"/>
                      <a:pt x="738090" y="948475"/>
                    </a:cubicBezTo>
                    <a:cubicBezTo>
                      <a:pt x="734991" y="948982"/>
                      <a:pt x="736287" y="953714"/>
                      <a:pt x="739385" y="953207"/>
                    </a:cubicBezTo>
                    <a:cubicBezTo>
                      <a:pt x="766427" y="948757"/>
                      <a:pt x="789525" y="933941"/>
                      <a:pt x="809581" y="915687"/>
                    </a:cubicBezTo>
                    <a:cubicBezTo>
                      <a:pt x="832848" y="894561"/>
                      <a:pt x="852340" y="869886"/>
                      <a:pt x="871325" y="844929"/>
                    </a:cubicBezTo>
                    <a:cubicBezTo>
                      <a:pt x="890198" y="820197"/>
                      <a:pt x="908845" y="795522"/>
                      <a:pt x="929521" y="772199"/>
                    </a:cubicBezTo>
                    <a:cubicBezTo>
                      <a:pt x="954985" y="743467"/>
                      <a:pt x="981914" y="715749"/>
                      <a:pt x="1010026" y="689553"/>
                    </a:cubicBezTo>
                    <a:cubicBezTo>
                      <a:pt x="1040616" y="660990"/>
                      <a:pt x="1072446" y="634005"/>
                      <a:pt x="1100896" y="603246"/>
                    </a:cubicBezTo>
                    <a:cubicBezTo>
                      <a:pt x="1116896" y="585950"/>
                      <a:pt x="1132445" y="567585"/>
                      <a:pt x="1144332" y="547134"/>
                    </a:cubicBezTo>
                    <a:cubicBezTo>
                      <a:pt x="1153289" y="531755"/>
                      <a:pt x="1161458" y="513389"/>
                      <a:pt x="1158247" y="495192"/>
                    </a:cubicBezTo>
                    <a:cubicBezTo>
                      <a:pt x="1156726" y="486460"/>
                      <a:pt x="1152050" y="478235"/>
                      <a:pt x="1145008" y="472827"/>
                    </a:cubicBezTo>
                    <a:cubicBezTo>
                      <a:pt x="1134304" y="464602"/>
                      <a:pt x="1119882" y="463137"/>
                      <a:pt x="1106868" y="462686"/>
                    </a:cubicBezTo>
                    <a:cubicBezTo>
                      <a:pt x="1092840" y="462179"/>
                      <a:pt x="1078925" y="463081"/>
                      <a:pt x="1064954" y="461334"/>
                    </a:cubicBezTo>
                    <a:cubicBezTo>
                      <a:pt x="1043208" y="458574"/>
                      <a:pt x="1021631" y="455081"/>
                      <a:pt x="999941" y="451757"/>
                    </a:cubicBezTo>
                    <a:cubicBezTo>
                      <a:pt x="958027" y="445391"/>
                      <a:pt x="915775" y="441560"/>
                      <a:pt x="873973" y="434687"/>
                    </a:cubicBezTo>
                    <a:cubicBezTo>
                      <a:pt x="832791" y="427983"/>
                      <a:pt x="793243" y="417054"/>
                      <a:pt x="755216" y="399871"/>
                    </a:cubicBezTo>
                    <a:cubicBezTo>
                      <a:pt x="718428" y="383252"/>
                      <a:pt x="683838" y="362351"/>
                      <a:pt x="649754" y="340887"/>
                    </a:cubicBezTo>
                    <a:cubicBezTo>
                      <a:pt x="614657" y="318803"/>
                      <a:pt x="578094" y="299367"/>
                      <a:pt x="541645" y="279649"/>
                    </a:cubicBezTo>
                    <a:cubicBezTo>
                      <a:pt x="505308" y="259988"/>
                      <a:pt x="470323" y="238298"/>
                      <a:pt x="435225" y="216440"/>
                    </a:cubicBezTo>
                    <a:cubicBezTo>
                      <a:pt x="400803" y="195032"/>
                      <a:pt x="366495" y="173568"/>
                      <a:pt x="333650" y="149737"/>
                    </a:cubicBezTo>
                    <a:cubicBezTo>
                      <a:pt x="317144" y="137794"/>
                      <a:pt x="301032" y="125287"/>
                      <a:pt x="285652" y="111935"/>
                    </a:cubicBezTo>
                    <a:cubicBezTo>
                      <a:pt x="273145" y="101119"/>
                      <a:pt x="261596" y="89288"/>
                      <a:pt x="249089" y="78472"/>
                    </a:cubicBezTo>
                    <a:cubicBezTo>
                      <a:pt x="228527" y="60669"/>
                      <a:pt x="205767" y="45064"/>
                      <a:pt x="181936" y="31938"/>
                    </a:cubicBezTo>
                    <a:cubicBezTo>
                      <a:pt x="137712" y="7544"/>
                      <a:pt x="74785" y="-15892"/>
                      <a:pt x="27518" y="14192"/>
                    </a:cubicBezTo>
                    <a:cubicBezTo>
                      <a:pt x="15969" y="21516"/>
                      <a:pt x="7350" y="31318"/>
                      <a:pt x="364" y="43036"/>
                    </a:cubicBezTo>
                    <a:cubicBezTo>
                      <a:pt x="-1157" y="45571"/>
                      <a:pt x="2449" y="48501"/>
                      <a:pt x="4533" y="46247"/>
                    </a:cubicBezTo>
                    <a:lnTo>
                      <a:pt x="4533" y="46247"/>
                    </a:lnTo>
                    <a:lnTo>
                      <a:pt x="4420" y="4624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 rot="-5400000">
                <a:off x="4088120" y="4276295"/>
                <a:ext cx="950063" cy="857292"/>
              </a:xfrm>
              <a:custGeom>
                <a:rect b="b" l="l" r="r" t="t"/>
                <a:pathLst>
                  <a:path extrusionOk="0" h="857292" w="950063">
                    <a:moveTo>
                      <a:pt x="2788" y="26224"/>
                    </a:moveTo>
                    <a:cubicBezTo>
                      <a:pt x="9887" y="25548"/>
                      <a:pt x="17042" y="24815"/>
                      <a:pt x="23971" y="23182"/>
                    </a:cubicBezTo>
                    <a:cubicBezTo>
                      <a:pt x="31013" y="21492"/>
                      <a:pt x="37999" y="19689"/>
                      <a:pt x="45041" y="17999"/>
                    </a:cubicBezTo>
                    <a:cubicBezTo>
                      <a:pt x="59350" y="14619"/>
                      <a:pt x="73829" y="11520"/>
                      <a:pt x="88532" y="11013"/>
                    </a:cubicBezTo>
                    <a:cubicBezTo>
                      <a:pt x="118954" y="9999"/>
                      <a:pt x="148024" y="20703"/>
                      <a:pt x="174558" y="34674"/>
                    </a:cubicBezTo>
                    <a:cubicBezTo>
                      <a:pt x="201825" y="49040"/>
                      <a:pt x="227289" y="66617"/>
                      <a:pt x="253880" y="82222"/>
                    </a:cubicBezTo>
                    <a:cubicBezTo>
                      <a:pt x="282273" y="98898"/>
                      <a:pt x="311343" y="114503"/>
                      <a:pt x="340694" y="129488"/>
                    </a:cubicBezTo>
                    <a:cubicBezTo>
                      <a:pt x="370046" y="144474"/>
                      <a:pt x="399735" y="158840"/>
                      <a:pt x="429424" y="173206"/>
                    </a:cubicBezTo>
                    <a:cubicBezTo>
                      <a:pt x="458776" y="187402"/>
                      <a:pt x="488465" y="201092"/>
                      <a:pt x="517253" y="216416"/>
                    </a:cubicBezTo>
                    <a:cubicBezTo>
                      <a:pt x="570660" y="244753"/>
                      <a:pt x="619222" y="281146"/>
                      <a:pt x="670544" y="312976"/>
                    </a:cubicBezTo>
                    <a:cubicBezTo>
                      <a:pt x="696515" y="329089"/>
                      <a:pt x="723219" y="344018"/>
                      <a:pt x="751331" y="356074"/>
                    </a:cubicBezTo>
                    <a:cubicBezTo>
                      <a:pt x="781696" y="369087"/>
                      <a:pt x="813357" y="378721"/>
                      <a:pt x="844624" y="389368"/>
                    </a:cubicBezTo>
                    <a:cubicBezTo>
                      <a:pt x="858877" y="394213"/>
                      <a:pt x="872905" y="399622"/>
                      <a:pt x="886989" y="405030"/>
                    </a:cubicBezTo>
                    <a:cubicBezTo>
                      <a:pt x="896735" y="408748"/>
                      <a:pt x="906537" y="412241"/>
                      <a:pt x="915833" y="417030"/>
                    </a:cubicBezTo>
                    <a:cubicBezTo>
                      <a:pt x="923157" y="420804"/>
                      <a:pt x="930818" y="425480"/>
                      <a:pt x="935213" y="432748"/>
                    </a:cubicBezTo>
                    <a:cubicBezTo>
                      <a:pt x="940001" y="440578"/>
                      <a:pt x="939382" y="449761"/>
                      <a:pt x="936846" y="458268"/>
                    </a:cubicBezTo>
                    <a:cubicBezTo>
                      <a:pt x="932903" y="471789"/>
                      <a:pt x="924959" y="484239"/>
                      <a:pt x="916847" y="495675"/>
                    </a:cubicBezTo>
                    <a:cubicBezTo>
                      <a:pt x="908171" y="507844"/>
                      <a:pt x="898256" y="519111"/>
                      <a:pt x="888172" y="530153"/>
                    </a:cubicBezTo>
                    <a:cubicBezTo>
                      <a:pt x="878088" y="541139"/>
                      <a:pt x="867778" y="551955"/>
                      <a:pt x="858032" y="563223"/>
                    </a:cubicBezTo>
                    <a:cubicBezTo>
                      <a:pt x="847328" y="575560"/>
                      <a:pt x="837187" y="588292"/>
                      <a:pt x="826878" y="600912"/>
                    </a:cubicBezTo>
                    <a:cubicBezTo>
                      <a:pt x="806709" y="625587"/>
                      <a:pt x="785527" y="648967"/>
                      <a:pt x="761584" y="670037"/>
                    </a:cubicBezTo>
                    <a:cubicBezTo>
                      <a:pt x="738204" y="690599"/>
                      <a:pt x="713360" y="709416"/>
                      <a:pt x="688572" y="728232"/>
                    </a:cubicBezTo>
                    <a:cubicBezTo>
                      <a:pt x="671164" y="741415"/>
                      <a:pt x="652798" y="754034"/>
                      <a:pt x="636968" y="769189"/>
                    </a:cubicBezTo>
                    <a:cubicBezTo>
                      <a:pt x="625869" y="779780"/>
                      <a:pt x="615109" y="790709"/>
                      <a:pt x="603898" y="801132"/>
                    </a:cubicBezTo>
                    <a:cubicBezTo>
                      <a:pt x="590828" y="813244"/>
                      <a:pt x="577251" y="824736"/>
                      <a:pt x="562773" y="835102"/>
                    </a:cubicBezTo>
                    <a:cubicBezTo>
                      <a:pt x="553308" y="841863"/>
                      <a:pt x="539956" y="851158"/>
                      <a:pt x="527619" y="849412"/>
                    </a:cubicBezTo>
                    <a:cubicBezTo>
                      <a:pt x="522605" y="848736"/>
                      <a:pt x="517872" y="845581"/>
                      <a:pt x="515450" y="841130"/>
                    </a:cubicBezTo>
                    <a:cubicBezTo>
                      <a:pt x="514098" y="838595"/>
                      <a:pt x="510267" y="840849"/>
                      <a:pt x="511619" y="843384"/>
                    </a:cubicBezTo>
                    <a:cubicBezTo>
                      <a:pt x="514436" y="848567"/>
                      <a:pt x="517478" y="852961"/>
                      <a:pt x="523055" y="855440"/>
                    </a:cubicBezTo>
                    <a:cubicBezTo>
                      <a:pt x="528689" y="857918"/>
                      <a:pt x="535111" y="857580"/>
                      <a:pt x="541027" y="856341"/>
                    </a:cubicBezTo>
                    <a:cubicBezTo>
                      <a:pt x="556688" y="853074"/>
                      <a:pt x="571336" y="842989"/>
                      <a:pt x="583673" y="833356"/>
                    </a:cubicBezTo>
                    <a:cubicBezTo>
                      <a:pt x="598208" y="822032"/>
                      <a:pt x="611729" y="809413"/>
                      <a:pt x="624968" y="796568"/>
                    </a:cubicBezTo>
                    <a:cubicBezTo>
                      <a:pt x="634038" y="787780"/>
                      <a:pt x="642714" y="778315"/>
                      <a:pt x="652460" y="770203"/>
                    </a:cubicBezTo>
                    <a:cubicBezTo>
                      <a:pt x="701135" y="729922"/>
                      <a:pt x="754654" y="695782"/>
                      <a:pt x="798822" y="650150"/>
                    </a:cubicBezTo>
                    <a:cubicBezTo>
                      <a:pt x="822033" y="626094"/>
                      <a:pt x="841976" y="599165"/>
                      <a:pt x="863722" y="573814"/>
                    </a:cubicBezTo>
                    <a:cubicBezTo>
                      <a:pt x="883665" y="550547"/>
                      <a:pt x="905974" y="529252"/>
                      <a:pt x="924283" y="504576"/>
                    </a:cubicBezTo>
                    <a:cubicBezTo>
                      <a:pt x="933128" y="492633"/>
                      <a:pt x="941184" y="479732"/>
                      <a:pt x="946255" y="465704"/>
                    </a:cubicBezTo>
                    <a:cubicBezTo>
                      <a:pt x="949860" y="455845"/>
                      <a:pt x="951663" y="444522"/>
                      <a:pt x="948226" y="434381"/>
                    </a:cubicBezTo>
                    <a:cubicBezTo>
                      <a:pt x="941804" y="415340"/>
                      <a:pt x="921298" y="406607"/>
                      <a:pt x="904115" y="399734"/>
                    </a:cubicBezTo>
                    <a:cubicBezTo>
                      <a:pt x="876341" y="388636"/>
                      <a:pt x="848229" y="378777"/>
                      <a:pt x="819892" y="369369"/>
                    </a:cubicBezTo>
                    <a:cubicBezTo>
                      <a:pt x="788062" y="358834"/>
                      <a:pt x="756683" y="347510"/>
                      <a:pt x="726768" y="332187"/>
                    </a:cubicBezTo>
                    <a:cubicBezTo>
                      <a:pt x="671502" y="303850"/>
                      <a:pt x="621644" y="266442"/>
                      <a:pt x="569082" y="233598"/>
                    </a:cubicBezTo>
                    <a:cubicBezTo>
                      <a:pt x="513309" y="198782"/>
                      <a:pt x="452748" y="172417"/>
                      <a:pt x="393763" y="143516"/>
                    </a:cubicBezTo>
                    <a:cubicBezTo>
                      <a:pt x="363116" y="128474"/>
                      <a:pt x="332638" y="113151"/>
                      <a:pt x="302611" y="96926"/>
                    </a:cubicBezTo>
                    <a:cubicBezTo>
                      <a:pt x="273429" y="81095"/>
                      <a:pt x="245035" y="64082"/>
                      <a:pt x="216867" y="46505"/>
                    </a:cubicBezTo>
                    <a:cubicBezTo>
                      <a:pt x="191065" y="30449"/>
                      <a:pt x="164361" y="14675"/>
                      <a:pt x="134897" y="6168"/>
                    </a:cubicBezTo>
                    <a:cubicBezTo>
                      <a:pt x="119912" y="1830"/>
                      <a:pt x="104194" y="-480"/>
                      <a:pt x="88532" y="84"/>
                    </a:cubicBezTo>
                    <a:cubicBezTo>
                      <a:pt x="73322" y="647"/>
                      <a:pt x="58449" y="3746"/>
                      <a:pt x="43858" y="7971"/>
                    </a:cubicBezTo>
                    <a:cubicBezTo>
                      <a:pt x="29830" y="12027"/>
                      <a:pt x="15971" y="16590"/>
                      <a:pt x="2000" y="20647"/>
                    </a:cubicBezTo>
                    <a:cubicBezTo>
                      <a:pt x="-986" y="21492"/>
                      <a:pt x="-535" y="26562"/>
                      <a:pt x="2732" y="26280"/>
                    </a:cubicBezTo>
                    <a:lnTo>
                      <a:pt x="2732" y="26280"/>
                    </a:lnTo>
                    <a:lnTo>
                      <a:pt x="2788" y="262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 rot="-5400000">
                <a:off x="4153656" y="4398149"/>
                <a:ext cx="865859" cy="799387"/>
              </a:xfrm>
              <a:custGeom>
                <a:rect b="b" l="l" r="r" t="t"/>
                <a:pathLst>
                  <a:path extrusionOk="0" h="799387" w="865859">
                    <a:moveTo>
                      <a:pt x="1609" y="26861"/>
                    </a:moveTo>
                    <a:cubicBezTo>
                      <a:pt x="27862" y="19876"/>
                      <a:pt x="54959" y="13904"/>
                      <a:pt x="82114" y="11650"/>
                    </a:cubicBezTo>
                    <a:cubicBezTo>
                      <a:pt x="108366" y="9453"/>
                      <a:pt x="134676" y="12101"/>
                      <a:pt x="159858" y="19932"/>
                    </a:cubicBezTo>
                    <a:cubicBezTo>
                      <a:pt x="188082" y="28720"/>
                      <a:pt x="214279" y="43368"/>
                      <a:pt x="240757" y="56382"/>
                    </a:cubicBezTo>
                    <a:cubicBezTo>
                      <a:pt x="267911" y="69733"/>
                      <a:pt x="294953" y="83254"/>
                      <a:pt x="321825" y="97113"/>
                    </a:cubicBezTo>
                    <a:cubicBezTo>
                      <a:pt x="375063" y="124605"/>
                      <a:pt x="426667" y="154632"/>
                      <a:pt x="478271" y="185054"/>
                    </a:cubicBezTo>
                    <a:cubicBezTo>
                      <a:pt x="529988" y="215532"/>
                      <a:pt x="581987" y="245616"/>
                      <a:pt x="635450" y="272882"/>
                    </a:cubicBezTo>
                    <a:cubicBezTo>
                      <a:pt x="672125" y="291586"/>
                      <a:pt x="710208" y="307530"/>
                      <a:pt x="746489" y="326965"/>
                    </a:cubicBezTo>
                    <a:cubicBezTo>
                      <a:pt x="779953" y="344937"/>
                      <a:pt x="814825" y="366683"/>
                      <a:pt x="836515" y="398738"/>
                    </a:cubicBezTo>
                    <a:cubicBezTo>
                      <a:pt x="846486" y="413442"/>
                      <a:pt x="853247" y="430286"/>
                      <a:pt x="854542" y="448145"/>
                    </a:cubicBezTo>
                    <a:cubicBezTo>
                      <a:pt x="856120" y="469440"/>
                      <a:pt x="849472" y="490003"/>
                      <a:pt x="838825" y="508256"/>
                    </a:cubicBezTo>
                    <a:cubicBezTo>
                      <a:pt x="816515" y="546565"/>
                      <a:pt x="780798" y="575240"/>
                      <a:pt x="747841" y="603916"/>
                    </a:cubicBezTo>
                    <a:cubicBezTo>
                      <a:pt x="703392" y="642619"/>
                      <a:pt x="660294" y="682843"/>
                      <a:pt x="614211" y="719687"/>
                    </a:cubicBezTo>
                    <a:cubicBezTo>
                      <a:pt x="605930" y="726335"/>
                      <a:pt x="597254" y="732588"/>
                      <a:pt x="589311" y="739686"/>
                    </a:cubicBezTo>
                    <a:cubicBezTo>
                      <a:pt x="582832" y="745489"/>
                      <a:pt x="576578" y="751461"/>
                      <a:pt x="570100" y="757263"/>
                    </a:cubicBezTo>
                    <a:cubicBezTo>
                      <a:pt x="563001" y="763629"/>
                      <a:pt x="555790" y="769826"/>
                      <a:pt x="548016" y="775347"/>
                    </a:cubicBezTo>
                    <a:cubicBezTo>
                      <a:pt x="541087" y="780249"/>
                      <a:pt x="533706" y="785263"/>
                      <a:pt x="525594" y="788023"/>
                    </a:cubicBezTo>
                    <a:cubicBezTo>
                      <a:pt x="519904" y="789938"/>
                      <a:pt x="512017" y="791741"/>
                      <a:pt x="506327" y="788586"/>
                    </a:cubicBezTo>
                    <a:cubicBezTo>
                      <a:pt x="502271" y="786333"/>
                      <a:pt x="498609" y="792530"/>
                      <a:pt x="502665" y="794839"/>
                    </a:cubicBezTo>
                    <a:cubicBezTo>
                      <a:pt x="509707" y="798783"/>
                      <a:pt x="516524" y="800361"/>
                      <a:pt x="524636" y="798783"/>
                    </a:cubicBezTo>
                    <a:cubicBezTo>
                      <a:pt x="533312" y="797093"/>
                      <a:pt x="541594" y="792868"/>
                      <a:pt x="548974" y="788192"/>
                    </a:cubicBezTo>
                    <a:cubicBezTo>
                      <a:pt x="565199" y="777939"/>
                      <a:pt x="579114" y="764192"/>
                      <a:pt x="593254" y="751235"/>
                    </a:cubicBezTo>
                    <a:cubicBezTo>
                      <a:pt x="600240" y="744869"/>
                      <a:pt x="607620" y="739123"/>
                      <a:pt x="615000" y="733264"/>
                    </a:cubicBezTo>
                    <a:cubicBezTo>
                      <a:pt x="627056" y="723743"/>
                      <a:pt x="638943" y="713997"/>
                      <a:pt x="650717" y="704138"/>
                    </a:cubicBezTo>
                    <a:cubicBezTo>
                      <a:pt x="674548" y="684082"/>
                      <a:pt x="697758" y="663350"/>
                      <a:pt x="721025" y="642619"/>
                    </a:cubicBezTo>
                    <a:cubicBezTo>
                      <a:pt x="739841" y="625830"/>
                      <a:pt x="758883" y="609324"/>
                      <a:pt x="777756" y="592648"/>
                    </a:cubicBezTo>
                    <a:cubicBezTo>
                      <a:pt x="795333" y="577156"/>
                      <a:pt x="812572" y="561100"/>
                      <a:pt x="827614" y="543072"/>
                    </a:cubicBezTo>
                    <a:cubicBezTo>
                      <a:pt x="841979" y="525833"/>
                      <a:pt x="854655" y="506679"/>
                      <a:pt x="861303" y="485045"/>
                    </a:cubicBezTo>
                    <a:cubicBezTo>
                      <a:pt x="867443" y="465046"/>
                      <a:pt x="867387" y="443526"/>
                      <a:pt x="861077" y="423582"/>
                    </a:cubicBezTo>
                    <a:cubicBezTo>
                      <a:pt x="849191" y="385950"/>
                      <a:pt x="818093" y="358345"/>
                      <a:pt x="786150" y="337331"/>
                    </a:cubicBezTo>
                    <a:cubicBezTo>
                      <a:pt x="752630" y="315304"/>
                      <a:pt x="715842" y="299079"/>
                      <a:pt x="679618" y="282065"/>
                    </a:cubicBezTo>
                    <a:cubicBezTo>
                      <a:pt x="627112" y="257390"/>
                      <a:pt x="576297" y="229053"/>
                      <a:pt x="526045" y="199983"/>
                    </a:cubicBezTo>
                    <a:cubicBezTo>
                      <a:pt x="472694" y="169054"/>
                      <a:pt x="420189" y="136774"/>
                      <a:pt x="365824" y="107591"/>
                    </a:cubicBezTo>
                    <a:cubicBezTo>
                      <a:pt x="311459" y="78409"/>
                      <a:pt x="256081" y="51142"/>
                      <a:pt x="200645" y="24214"/>
                    </a:cubicBezTo>
                    <a:cubicBezTo>
                      <a:pt x="174843" y="11707"/>
                      <a:pt x="147577" y="3031"/>
                      <a:pt x="118901" y="665"/>
                    </a:cubicBezTo>
                    <a:cubicBezTo>
                      <a:pt x="92592" y="-1532"/>
                      <a:pt x="65382" y="1792"/>
                      <a:pt x="40143" y="9510"/>
                    </a:cubicBezTo>
                    <a:cubicBezTo>
                      <a:pt x="26622" y="13622"/>
                      <a:pt x="13609" y="18918"/>
                      <a:pt x="651" y="24439"/>
                    </a:cubicBezTo>
                    <a:cubicBezTo>
                      <a:pt x="-701" y="25002"/>
                      <a:pt x="257" y="27199"/>
                      <a:pt x="1665" y="26805"/>
                    </a:cubicBezTo>
                    <a:lnTo>
                      <a:pt x="1665" y="26805"/>
                    </a:lnTo>
                    <a:lnTo>
                      <a:pt x="1609" y="268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 rot="-5400000">
                <a:off x="4285776" y="4502113"/>
                <a:ext cx="705975" cy="681493"/>
              </a:xfrm>
              <a:custGeom>
                <a:rect b="b" l="l" r="r" t="t"/>
                <a:pathLst>
                  <a:path extrusionOk="0" h="681493" w="705975">
                    <a:moveTo>
                      <a:pt x="612" y="31563"/>
                    </a:moveTo>
                    <a:cubicBezTo>
                      <a:pt x="8049" y="37478"/>
                      <a:pt x="17626" y="35788"/>
                      <a:pt x="26020" y="33027"/>
                    </a:cubicBezTo>
                    <a:cubicBezTo>
                      <a:pt x="36048" y="29760"/>
                      <a:pt x="44949" y="23845"/>
                      <a:pt x="54752" y="20126"/>
                    </a:cubicBezTo>
                    <a:cubicBezTo>
                      <a:pt x="81737" y="9929"/>
                      <a:pt x="110975" y="9422"/>
                      <a:pt x="139200" y="13591"/>
                    </a:cubicBezTo>
                    <a:cubicBezTo>
                      <a:pt x="196438" y="22042"/>
                      <a:pt x="250859" y="44520"/>
                      <a:pt x="301392" y="72012"/>
                    </a:cubicBezTo>
                    <a:cubicBezTo>
                      <a:pt x="327082" y="85984"/>
                      <a:pt x="351532" y="101871"/>
                      <a:pt x="376376" y="117250"/>
                    </a:cubicBezTo>
                    <a:cubicBezTo>
                      <a:pt x="402911" y="133644"/>
                      <a:pt x="429783" y="149588"/>
                      <a:pt x="456881" y="165080"/>
                    </a:cubicBezTo>
                    <a:cubicBezTo>
                      <a:pt x="483753" y="180404"/>
                      <a:pt x="510851" y="195220"/>
                      <a:pt x="538231" y="209586"/>
                    </a:cubicBezTo>
                    <a:cubicBezTo>
                      <a:pt x="555582" y="218656"/>
                      <a:pt x="573385" y="226825"/>
                      <a:pt x="591074" y="235275"/>
                    </a:cubicBezTo>
                    <a:cubicBezTo>
                      <a:pt x="623750" y="250880"/>
                      <a:pt x="660425" y="268739"/>
                      <a:pt x="680875" y="300062"/>
                    </a:cubicBezTo>
                    <a:cubicBezTo>
                      <a:pt x="704592" y="336343"/>
                      <a:pt x="694846" y="383947"/>
                      <a:pt x="674621" y="419608"/>
                    </a:cubicBezTo>
                    <a:cubicBezTo>
                      <a:pt x="652425" y="458762"/>
                      <a:pt x="617609" y="487606"/>
                      <a:pt x="585610" y="518309"/>
                    </a:cubicBezTo>
                    <a:cubicBezTo>
                      <a:pt x="567695" y="535492"/>
                      <a:pt x="550625" y="553520"/>
                      <a:pt x="532823" y="570871"/>
                    </a:cubicBezTo>
                    <a:cubicBezTo>
                      <a:pt x="508372" y="594702"/>
                      <a:pt x="483359" y="618194"/>
                      <a:pt x="456430" y="639264"/>
                    </a:cubicBezTo>
                    <a:cubicBezTo>
                      <a:pt x="445276" y="647996"/>
                      <a:pt x="433501" y="656503"/>
                      <a:pt x="421107" y="663657"/>
                    </a:cubicBezTo>
                    <a:cubicBezTo>
                      <a:pt x="418572" y="665122"/>
                      <a:pt x="415924" y="666530"/>
                      <a:pt x="413277" y="667826"/>
                    </a:cubicBezTo>
                    <a:cubicBezTo>
                      <a:pt x="412150" y="668390"/>
                      <a:pt x="410967" y="668953"/>
                      <a:pt x="409784" y="669460"/>
                    </a:cubicBezTo>
                    <a:cubicBezTo>
                      <a:pt x="409671" y="669460"/>
                      <a:pt x="408488" y="670023"/>
                      <a:pt x="408826" y="669911"/>
                    </a:cubicBezTo>
                    <a:cubicBezTo>
                      <a:pt x="408150" y="670192"/>
                      <a:pt x="407418" y="670474"/>
                      <a:pt x="406742" y="670756"/>
                    </a:cubicBezTo>
                    <a:cubicBezTo>
                      <a:pt x="404601" y="671601"/>
                      <a:pt x="402404" y="672390"/>
                      <a:pt x="400094" y="672897"/>
                    </a:cubicBezTo>
                    <a:cubicBezTo>
                      <a:pt x="397615" y="673516"/>
                      <a:pt x="397277" y="673573"/>
                      <a:pt x="394855" y="673685"/>
                    </a:cubicBezTo>
                    <a:cubicBezTo>
                      <a:pt x="394010" y="673685"/>
                      <a:pt x="393164" y="673685"/>
                      <a:pt x="392263" y="673685"/>
                    </a:cubicBezTo>
                    <a:cubicBezTo>
                      <a:pt x="391193" y="673629"/>
                      <a:pt x="391700" y="673685"/>
                      <a:pt x="390460" y="673404"/>
                    </a:cubicBezTo>
                    <a:cubicBezTo>
                      <a:pt x="389672" y="673235"/>
                      <a:pt x="388939" y="673009"/>
                      <a:pt x="388207" y="672728"/>
                    </a:cubicBezTo>
                    <a:cubicBezTo>
                      <a:pt x="388263" y="672728"/>
                      <a:pt x="386573" y="671826"/>
                      <a:pt x="386686" y="671939"/>
                    </a:cubicBezTo>
                    <a:cubicBezTo>
                      <a:pt x="383869" y="669629"/>
                      <a:pt x="379869" y="673629"/>
                      <a:pt x="382686" y="675939"/>
                    </a:cubicBezTo>
                    <a:cubicBezTo>
                      <a:pt x="383024" y="676221"/>
                      <a:pt x="384432" y="677403"/>
                      <a:pt x="383644" y="676615"/>
                    </a:cubicBezTo>
                    <a:cubicBezTo>
                      <a:pt x="382686" y="675713"/>
                      <a:pt x="384658" y="677573"/>
                      <a:pt x="384714" y="677629"/>
                    </a:cubicBezTo>
                    <a:cubicBezTo>
                      <a:pt x="385390" y="678192"/>
                      <a:pt x="386179" y="678643"/>
                      <a:pt x="386967" y="679037"/>
                    </a:cubicBezTo>
                    <a:cubicBezTo>
                      <a:pt x="388714" y="679939"/>
                      <a:pt x="390629" y="680615"/>
                      <a:pt x="392545" y="680953"/>
                    </a:cubicBezTo>
                    <a:cubicBezTo>
                      <a:pt x="397446" y="681911"/>
                      <a:pt x="401164" y="681516"/>
                      <a:pt x="406516" y="680389"/>
                    </a:cubicBezTo>
                    <a:cubicBezTo>
                      <a:pt x="418516" y="677854"/>
                      <a:pt x="429783" y="671207"/>
                      <a:pt x="440036" y="664671"/>
                    </a:cubicBezTo>
                    <a:cubicBezTo>
                      <a:pt x="468486" y="646475"/>
                      <a:pt x="493950" y="623039"/>
                      <a:pt x="518513" y="599997"/>
                    </a:cubicBezTo>
                    <a:cubicBezTo>
                      <a:pt x="540484" y="579378"/>
                      <a:pt x="561667" y="557970"/>
                      <a:pt x="582906" y="536619"/>
                    </a:cubicBezTo>
                    <a:cubicBezTo>
                      <a:pt x="609158" y="510253"/>
                      <a:pt x="638115" y="486648"/>
                      <a:pt x="661664" y="457691"/>
                    </a:cubicBezTo>
                    <a:cubicBezTo>
                      <a:pt x="676931" y="438932"/>
                      <a:pt x="689888" y="418312"/>
                      <a:pt x="697719" y="395327"/>
                    </a:cubicBezTo>
                    <a:cubicBezTo>
                      <a:pt x="705099" y="373581"/>
                      <a:pt x="708536" y="349018"/>
                      <a:pt x="703804" y="326258"/>
                    </a:cubicBezTo>
                    <a:cubicBezTo>
                      <a:pt x="695747" y="287612"/>
                      <a:pt x="663410" y="261584"/>
                      <a:pt x="630792" y="243050"/>
                    </a:cubicBezTo>
                    <a:cubicBezTo>
                      <a:pt x="613553" y="233247"/>
                      <a:pt x="595525" y="224966"/>
                      <a:pt x="577554" y="216515"/>
                    </a:cubicBezTo>
                    <a:cubicBezTo>
                      <a:pt x="555526" y="206149"/>
                      <a:pt x="534062" y="194826"/>
                      <a:pt x="512654" y="183277"/>
                    </a:cubicBezTo>
                    <a:cubicBezTo>
                      <a:pt x="457163" y="153249"/>
                      <a:pt x="403249" y="120856"/>
                      <a:pt x="349785" y="87392"/>
                    </a:cubicBezTo>
                    <a:cubicBezTo>
                      <a:pt x="299984" y="56238"/>
                      <a:pt x="246577" y="29197"/>
                      <a:pt x="189846" y="13141"/>
                    </a:cubicBezTo>
                    <a:cubicBezTo>
                      <a:pt x="161847" y="5197"/>
                      <a:pt x="132270" y="-718"/>
                      <a:pt x="103088" y="71"/>
                    </a:cubicBezTo>
                    <a:cubicBezTo>
                      <a:pt x="88610" y="465"/>
                      <a:pt x="74019" y="2662"/>
                      <a:pt x="60273" y="7338"/>
                    </a:cubicBezTo>
                    <a:cubicBezTo>
                      <a:pt x="49287" y="11056"/>
                      <a:pt x="39935" y="17141"/>
                      <a:pt x="29964" y="22943"/>
                    </a:cubicBezTo>
                    <a:cubicBezTo>
                      <a:pt x="22245" y="27506"/>
                      <a:pt x="11429" y="34154"/>
                      <a:pt x="2528" y="28971"/>
                    </a:cubicBezTo>
                    <a:cubicBezTo>
                      <a:pt x="950" y="28070"/>
                      <a:pt x="-965" y="30380"/>
                      <a:pt x="556" y="31563"/>
                    </a:cubicBezTo>
                    <a:lnTo>
                      <a:pt x="556" y="31563"/>
                    </a:lnTo>
                    <a:lnTo>
                      <a:pt x="612" y="315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 rot="-5400000">
                <a:off x="4310061" y="4645635"/>
                <a:ext cx="673106" cy="547968"/>
              </a:xfrm>
              <a:custGeom>
                <a:rect b="b" l="l" r="r" t="t"/>
                <a:pathLst>
                  <a:path extrusionOk="0" h="547968" w="673106">
                    <a:moveTo>
                      <a:pt x="1845" y="94274"/>
                    </a:moveTo>
                    <a:cubicBezTo>
                      <a:pt x="15478" y="94556"/>
                      <a:pt x="26689" y="85035"/>
                      <a:pt x="35196" y="75345"/>
                    </a:cubicBezTo>
                    <a:cubicBezTo>
                      <a:pt x="40097" y="69768"/>
                      <a:pt x="44886" y="64021"/>
                      <a:pt x="49506" y="58163"/>
                    </a:cubicBezTo>
                    <a:cubicBezTo>
                      <a:pt x="53562" y="52980"/>
                      <a:pt x="57787" y="47909"/>
                      <a:pt x="63026" y="43853"/>
                    </a:cubicBezTo>
                    <a:cubicBezTo>
                      <a:pt x="78463" y="31910"/>
                      <a:pt x="95814" y="22051"/>
                      <a:pt x="114631" y="16586"/>
                    </a:cubicBezTo>
                    <a:cubicBezTo>
                      <a:pt x="134574" y="10784"/>
                      <a:pt x="155925" y="10333"/>
                      <a:pt x="176488" y="11967"/>
                    </a:cubicBezTo>
                    <a:cubicBezTo>
                      <a:pt x="218966" y="15347"/>
                      <a:pt x="259866" y="30107"/>
                      <a:pt x="298513" y="47346"/>
                    </a:cubicBezTo>
                    <a:cubicBezTo>
                      <a:pt x="339357" y="65543"/>
                      <a:pt x="379130" y="86105"/>
                      <a:pt x="419185" y="106049"/>
                    </a:cubicBezTo>
                    <a:cubicBezTo>
                      <a:pt x="439579" y="116189"/>
                      <a:pt x="460029" y="126273"/>
                      <a:pt x="480648" y="135907"/>
                    </a:cubicBezTo>
                    <a:cubicBezTo>
                      <a:pt x="496141" y="143174"/>
                      <a:pt x="511746" y="150160"/>
                      <a:pt x="527070" y="157765"/>
                    </a:cubicBezTo>
                    <a:cubicBezTo>
                      <a:pt x="557097" y="172694"/>
                      <a:pt x="586899" y="189483"/>
                      <a:pt x="612532" y="211285"/>
                    </a:cubicBezTo>
                    <a:cubicBezTo>
                      <a:pt x="636926" y="232073"/>
                      <a:pt x="659686" y="259509"/>
                      <a:pt x="661714" y="292860"/>
                    </a:cubicBezTo>
                    <a:cubicBezTo>
                      <a:pt x="664080" y="331394"/>
                      <a:pt x="640193" y="365759"/>
                      <a:pt x="615743" y="393195"/>
                    </a:cubicBezTo>
                    <a:cubicBezTo>
                      <a:pt x="588195" y="424124"/>
                      <a:pt x="554731" y="448180"/>
                      <a:pt x="520929" y="471841"/>
                    </a:cubicBezTo>
                    <a:cubicBezTo>
                      <a:pt x="504760" y="483165"/>
                      <a:pt x="488873" y="494939"/>
                      <a:pt x="472592" y="506094"/>
                    </a:cubicBezTo>
                    <a:cubicBezTo>
                      <a:pt x="456424" y="517135"/>
                      <a:pt x="439523" y="526431"/>
                      <a:pt x="421889" y="534825"/>
                    </a:cubicBezTo>
                    <a:cubicBezTo>
                      <a:pt x="417664" y="536853"/>
                      <a:pt x="413326" y="538318"/>
                      <a:pt x="408876" y="539557"/>
                    </a:cubicBezTo>
                    <a:cubicBezTo>
                      <a:pt x="404425" y="540797"/>
                      <a:pt x="399637" y="542543"/>
                      <a:pt x="395017" y="543050"/>
                    </a:cubicBezTo>
                    <a:cubicBezTo>
                      <a:pt x="391918" y="543388"/>
                      <a:pt x="391862" y="548290"/>
                      <a:pt x="395017" y="547952"/>
                    </a:cubicBezTo>
                    <a:cubicBezTo>
                      <a:pt x="399918" y="547444"/>
                      <a:pt x="404763" y="547557"/>
                      <a:pt x="409664" y="546656"/>
                    </a:cubicBezTo>
                    <a:cubicBezTo>
                      <a:pt x="414397" y="545811"/>
                      <a:pt x="419073" y="544571"/>
                      <a:pt x="423749" y="543445"/>
                    </a:cubicBezTo>
                    <a:cubicBezTo>
                      <a:pt x="433438" y="541078"/>
                      <a:pt x="442509" y="536909"/>
                      <a:pt x="451353" y="532403"/>
                    </a:cubicBezTo>
                    <a:cubicBezTo>
                      <a:pt x="468987" y="523445"/>
                      <a:pt x="485043" y="511220"/>
                      <a:pt x="501042" y="499728"/>
                    </a:cubicBezTo>
                    <a:cubicBezTo>
                      <a:pt x="535182" y="475165"/>
                      <a:pt x="570899" y="452348"/>
                      <a:pt x="601828" y="423673"/>
                    </a:cubicBezTo>
                    <a:cubicBezTo>
                      <a:pt x="616870" y="409702"/>
                      <a:pt x="630729" y="394266"/>
                      <a:pt x="642841" y="377703"/>
                    </a:cubicBezTo>
                    <a:cubicBezTo>
                      <a:pt x="654334" y="361985"/>
                      <a:pt x="664192" y="344577"/>
                      <a:pt x="669375" y="325704"/>
                    </a:cubicBezTo>
                    <a:cubicBezTo>
                      <a:pt x="674558" y="306775"/>
                      <a:pt x="674502" y="286663"/>
                      <a:pt x="668192" y="268016"/>
                    </a:cubicBezTo>
                    <a:cubicBezTo>
                      <a:pt x="662840" y="252298"/>
                      <a:pt x="653827" y="238157"/>
                      <a:pt x="643066" y="225594"/>
                    </a:cubicBezTo>
                    <a:cubicBezTo>
                      <a:pt x="620757" y="199511"/>
                      <a:pt x="591237" y="179906"/>
                      <a:pt x="561547" y="163230"/>
                    </a:cubicBezTo>
                    <a:cubicBezTo>
                      <a:pt x="529436" y="145202"/>
                      <a:pt x="495465" y="130780"/>
                      <a:pt x="462339" y="114781"/>
                    </a:cubicBezTo>
                    <a:cubicBezTo>
                      <a:pt x="420425" y="94499"/>
                      <a:pt x="379074" y="73035"/>
                      <a:pt x="337047" y="52923"/>
                    </a:cubicBezTo>
                    <a:cubicBezTo>
                      <a:pt x="297330" y="33882"/>
                      <a:pt x="256655" y="15516"/>
                      <a:pt x="213388" y="6220"/>
                    </a:cubicBezTo>
                    <a:cubicBezTo>
                      <a:pt x="172037" y="-2681"/>
                      <a:pt x="127250" y="-3864"/>
                      <a:pt x="88434" y="15009"/>
                    </a:cubicBezTo>
                    <a:cubicBezTo>
                      <a:pt x="72660" y="22671"/>
                      <a:pt x="57618" y="33036"/>
                      <a:pt x="46576" y="46839"/>
                    </a:cubicBezTo>
                    <a:cubicBezTo>
                      <a:pt x="37168" y="58613"/>
                      <a:pt x="29619" y="71345"/>
                      <a:pt x="18971" y="82106"/>
                    </a:cubicBezTo>
                    <a:cubicBezTo>
                      <a:pt x="14295" y="86781"/>
                      <a:pt x="8549" y="89993"/>
                      <a:pt x="1901" y="90274"/>
                    </a:cubicBezTo>
                    <a:cubicBezTo>
                      <a:pt x="-634" y="90387"/>
                      <a:pt x="-634" y="94161"/>
                      <a:pt x="1901" y="94218"/>
                    </a:cubicBezTo>
                    <a:lnTo>
                      <a:pt x="1901" y="94218"/>
                    </a:lnTo>
                    <a:lnTo>
                      <a:pt x="1845" y="9427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 rot="-5400000">
                <a:off x="4425148" y="4707244"/>
                <a:ext cx="551972" cy="456984"/>
              </a:xfrm>
              <a:custGeom>
                <a:rect b="b" l="l" r="r" t="t"/>
                <a:pathLst>
                  <a:path extrusionOk="0" h="458129" w="551972">
                    <a:moveTo>
                      <a:pt x="2139" y="73189"/>
                    </a:moveTo>
                    <a:cubicBezTo>
                      <a:pt x="9745" y="72174"/>
                      <a:pt x="17237" y="69639"/>
                      <a:pt x="23885" y="65865"/>
                    </a:cubicBezTo>
                    <a:cubicBezTo>
                      <a:pt x="27265" y="63893"/>
                      <a:pt x="30420" y="61527"/>
                      <a:pt x="33631" y="59330"/>
                    </a:cubicBezTo>
                    <a:cubicBezTo>
                      <a:pt x="37462" y="56795"/>
                      <a:pt x="41237" y="54259"/>
                      <a:pt x="44842" y="51386"/>
                    </a:cubicBezTo>
                    <a:cubicBezTo>
                      <a:pt x="57293" y="41415"/>
                      <a:pt x="69968" y="31725"/>
                      <a:pt x="84222" y="24345"/>
                    </a:cubicBezTo>
                    <a:cubicBezTo>
                      <a:pt x="113122" y="9416"/>
                      <a:pt x="147656" y="9021"/>
                      <a:pt x="179092" y="14373"/>
                    </a:cubicBezTo>
                    <a:cubicBezTo>
                      <a:pt x="214246" y="20401"/>
                      <a:pt x="247146" y="34542"/>
                      <a:pt x="279427" y="49189"/>
                    </a:cubicBezTo>
                    <a:cubicBezTo>
                      <a:pt x="314807" y="65245"/>
                      <a:pt x="350186" y="81414"/>
                      <a:pt x="385847" y="96850"/>
                    </a:cubicBezTo>
                    <a:cubicBezTo>
                      <a:pt x="419761" y="111554"/>
                      <a:pt x="454014" y="124905"/>
                      <a:pt x="489449" y="135553"/>
                    </a:cubicBezTo>
                    <a:cubicBezTo>
                      <a:pt x="502519" y="139440"/>
                      <a:pt x="515477" y="144229"/>
                      <a:pt x="524885" y="154538"/>
                    </a:cubicBezTo>
                    <a:cubicBezTo>
                      <a:pt x="535026" y="165693"/>
                      <a:pt x="539871" y="181354"/>
                      <a:pt x="540716" y="196171"/>
                    </a:cubicBezTo>
                    <a:cubicBezTo>
                      <a:pt x="544828" y="265521"/>
                      <a:pt x="478295" y="304788"/>
                      <a:pt x="427198" y="336561"/>
                    </a:cubicBezTo>
                    <a:cubicBezTo>
                      <a:pt x="394579" y="356842"/>
                      <a:pt x="362242" y="377631"/>
                      <a:pt x="329398" y="397574"/>
                    </a:cubicBezTo>
                    <a:cubicBezTo>
                      <a:pt x="313736" y="407038"/>
                      <a:pt x="298187" y="416784"/>
                      <a:pt x="282526" y="426249"/>
                    </a:cubicBezTo>
                    <a:cubicBezTo>
                      <a:pt x="268273" y="434868"/>
                      <a:pt x="253569" y="443600"/>
                      <a:pt x="237288" y="447826"/>
                    </a:cubicBezTo>
                    <a:cubicBezTo>
                      <a:pt x="228950" y="449966"/>
                      <a:pt x="221006" y="451488"/>
                      <a:pt x="212387" y="451037"/>
                    </a:cubicBezTo>
                    <a:cubicBezTo>
                      <a:pt x="208274" y="450812"/>
                      <a:pt x="208500" y="456783"/>
                      <a:pt x="212387" y="457290"/>
                    </a:cubicBezTo>
                    <a:cubicBezTo>
                      <a:pt x="220950" y="458360"/>
                      <a:pt x="230077" y="458586"/>
                      <a:pt x="238583" y="456896"/>
                    </a:cubicBezTo>
                    <a:cubicBezTo>
                      <a:pt x="247203" y="455206"/>
                      <a:pt x="255541" y="452276"/>
                      <a:pt x="263597" y="448840"/>
                    </a:cubicBezTo>
                    <a:cubicBezTo>
                      <a:pt x="279540" y="442023"/>
                      <a:pt x="293906" y="432333"/>
                      <a:pt x="308610" y="423263"/>
                    </a:cubicBezTo>
                    <a:cubicBezTo>
                      <a:pt x="344045" y="401461"/>
                      <a:pt x="379762" y="380278"/>
                      <a:pt x="414691" y="357687"/>
                    </a:cubicBezTo>
                    <a:cubicBezTo>
                      <a:pt x="442465" y="339716"/>
                      <a:pt x="471478" y="323435"/>
                      <a:pt x="497168" y="302365"/>
                    </a:cubicBezTo>
                    <a:cubicBezTo>
                      <a:pt x="522632" y="281464"/>
                      <a:pt x="544152" y="255268"/>
                      <a:pt x="550180" y="222085"/>
                    </a:cubicBezTo>
                    <a:cubicBezTo>
                      <a:pt x="555870" y="190875"/>
                      <a:pt x="548603" y="153806"/>
                      <a:pt x="519871" y="136004"/>
                    </a:cubicBezTo>
                    <a:cubicBezTo>
                      <a:pt x="507421" y="128286"/>
                      <a:pt x="492830" y="124962"/>
                      <a:pt x="478971" y="120793"/>
                    </a:cubicBezTo>
                    <a:cubicBezTo>
                      <a:pt x="460211" y="115159"/>
                      <a:pt x="441901" y="108004"/>
                      <a:pt x="423761" y="100737"/>
                    </a:cubicBezTo>
                    <a:cubicBezTo>
                      <a:pt x="386016" y="85526"/>
                      <a:pt x="349115" y="68343"/>
                      <a:pt x="311933" y="51781"/>
                    </a:cubicBezTo>
                    <a:cubicBezTo>
                      <a:pt x="278300" y="36739"/>
                      <a:pt x="245062" y="20176"/>
                      <a:pt x="209514" y="9979"/>
                    </a:cubicBezTo>
                    <a:cubicBezTo>
                      <a:pt x="175825" y="345"/>
                      <a:pt x="137797" y="-4161"/>
                      <a:pt x="103432" y="4965"/>
                    </a:cubicBezTo>
                    <a:cubicBezTo>
                      <a:pt x="88503" y="8909"/>
                      <a:pt x="74813" y="16232"/>
                      <a:pt x="62081" y="24852"/>
                    </a:cubicBezTo>
                    <a:cubicBezTo>
                      <a:pt x="54983" y="29697"/>
                      <a:pt x="48335" y="34936"/>
                      <a:pt x="41800" y="40513"/>
                    </a:cubicBezTo>
                    <a:cubicBezTo>
                      <a:pt x="35209" y="46147"/>
                      <a:pt x="29124" y="52400"/>
                      <a:pt x="22026" y="57358"/>
                    </a:cubicBezTo>
                    <a:cubicBezTo>
                      <a:pt x="15491" y="61921"/>
                      <a:pt x="9125" y="66541"/>
                      <a:pt x="1463" y="69019"/>
                    </a:cubicBezTo>
                    <a:cubicBezTo>
                      <a:pt x="-678" y="69696"/>
                      <a:pt x="-452" y="73527"/>
                      <a:pt x="2027" y="73189"/>
                    </a:cubicBezTo>
                    <a:lnTo>
                      <a:pt x="2027" y="73189"/>
                    </a:lnTo>
                    <a:lnTo>
                      <a:pt x="2139" y="7318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 rot="-5400000">
                <a:off x="4506739" y="4786866"/>
                <a:ext cx="419335" cy="363702"/>
              </a:xfrm>
              <a:custGeom>
                <a:rect b="b" l="l" r="r" t="t"/>
                <a:pathLst>
                  <a:path extrusionOk="0" h="363702" w="419335">
                    <a:moveTo>
                      <a:pt x="2300" y="62458"/>
                    </a:moveTo>
                    <a:cubicBezTo>
                      <a:pt x="14750" y="57219"/>
                      <a:pt x="22975" y="46909"/>
                      <a:pt x="32158" y="37501"/>
                    </a:cubicBezTo>
                    <a:cubicBezTo>
                      <a:pt x="42581" y="26798"/>
                      <a:pt x="54749" y="19530"/>
                      <a:pt x="69228" y="15474"/>
                    </a:cubicBezTo>
                    <a:cubicBezTo>
                      <a:pt x="100382" y="6742"/>
                      <a:pt x="134522" y="11530"/>
                      <a:pt x="165338" y="19305"/>
                    </a:cubicBezTo>
                    <a:cubicBezTo>
                      <a:pt x="197675" y="27417"/>
                      <a:pt x="228491" y="40149"/>
                      <a:pt x="260096" y="50684"/>
                    </a:cubicBezTo>
                    <a:cubicBezTo>
                      <a:pt x="288883" y="60318"/>
                      <a:pt x="318460" y="67979"/>
                      <a:pt x="346347" y="80204"/>
                    </a:cubicBezTo>
                    <a:cubicBezTo>
                      <a:pt x="369445" y="90345"/>
                      <a:pt x="395923" y="103415"/>
                      <a:pt x="404542" y="128992"/>
                    </a:cubicBezTo>
                    <a:cubicBezTo>
                      <a:pt x="411922" y="150963"/>
                      <a:pt x="407303" y="175751"/>
                      <a:pt x="397218" y="196145"/>
                    </a:cubicBezTo>
                    <a:cubicBezTo>
                      <a:pt x="385500" y="219806"/>
                      <a:pt x="365388" y="237947"/>
                      <a:pt x="343586" y="252369"/>
                    </a:cubicBezTo>
                    <a:cubicBezTo>
                      <a:pt x="319812" y="268086"/>
                      <a:pt x="293785" y="279917"/>
                      <a:pt x="267870" y="291635"/>
                    </a:cubicBezTo>
                    <a:cubicBezTo>
                      <a:pt x="257560" y="296311"/>
                      <a:pt x="247195" y="300761"/>
                      <a:pt x="237448" y="306508"/>
                    </a:cubicBezTo>
                    <a:cubicBezTo>
                      <a:pt x="227477" y="312367"/>
                      <a:pt x="217843" y="318733"/>
                      <a:pt x="208041" y="324874"/>
                    </a:cubicBezTo>
                    <a:cubicBezTo>
                      <a:pt x="197506" y="331465"/>
                      <a:pt x="186858" y="337944"/>
                      <a:pt x="175704" y="343465"/>
                    </a:cubicBezTo>
                    <a:cubicBezTo>
                      <a:pt x="170802" y="345887"/>
                      <a:pt x="165901" y="348309"/>
                      <a:pt x="160774" y="350225"/>
                    </a:cubicBezTo>
                    <a:cubicBezTo>
                      <a:pt x="155760" y="352140"/>
                      <a:pt x="150634" y="353323"/>
                      <a:pt x="145507" y="354732"/>
                    </a:cubicBezTo>
                    <a:cubicBezTo>
                      <a:pt x="141620" y="355802"/>
                      <a:pt x="136831" y="356816"/>
                      <a:pt x="132832" y="355915"/>
                    </a:cubicBezTo>
                    <a:cubicBezTo>
                      <a:pt x="129282" y="355126"/>
                      <a:pt x="127761" y="360591"/>
                      <a:pt x="131310" y="361379"/>
                    </a:cubicBezTo>
                    <a:cubicBezTo>
                      <a:pt x="136099" y="362450"/>
                      <a:pt x="140662" y="363520"/>
                      <a:pt x="145620" y="363689"/>
                    </a:cubicBezTo>
                    <a:cubicBezTo>
                      <a:pt x="151197" y="363858"/>
                      <a:pt x="156718" y="362450"/>
                      <a:pt x="161957" y="360816"/>
                    </a:cubicBezTo>
                    <a:cubicBezTo>
                      <a:pt x="173788" y="357211"/>
                      <a:pt x="184830" y="351633"/>
                      <a:pt x="195534" y="345493"/>
                    </a:cubicBezTo>
                    <a:cubicBezTo>
                      <a:pt x="206689" y="339127"/>
                      <a:pt x="217449" y="332141"/>
                      <a:pt x="228265" y="325324"/>
                    </a:cubicBezTo>
                    <a:cubicBezTo>
                      <a:pt x="237167" y="319690"/>
                      <a:pt x="246068" y="313888"/>
                      <a:pt x="255645" y="309381"/>
                    </a:cubicBezTo>
                    <a:cubicBezTo>
                      <a:pt x="282067" y="296987"/>
                      <a:pt x="309052" y="285889"/>
                      <a:pt x="334347" y="271185"/>
                    </a:cubicBezTo>
                    <a:cubicBezTo>
                      <a:pt x="358910" y="256988"/>
                      <a:pt x="382571" y="239355"/>
                      <a:pt x="398739" y="215694"/>
                    </a:cubicBezTo>
                    <a:cubicBezTo>
                      <a:pt x="412655" y="195356"/>
                      <a:pt x="421105" y="169498"/>
                      <a:pt x="419021" y="144709"/>
                    </a:cubicBezTo>
                    <a:cubicBezTo>
                      <a:pt x="418007" y="132316"/>
                      <a:pt x="414401" y="120091"/>
                      <a:pt x="407472" y="109725"/>
                    </a:cubicBezTo>
                    <a:cubicBezTo>
                      <a:pt x="399697" y="98119"/>
                      <a:pt x="388543" y="90120"/>
                      <a:pt x="376712" y="83078"/>
                    </a:cubicBezTo>
                    <a:cubicBezTo>
                      <a:pt x="349389" y="66909"/>
                      <a:pt x="318742" y="57444"/>
                      <a:pt x="288602" y="48036"/>
                    </a:cubicBezTo>
                    <a:cubicBezTo>
                      <a:pt x="256884" y="38121"/>
                      <a:pt x="225956" y="25840"/>
                      <a:pt x="194238" y="15868"/>
                    </a:cubicBezTo>
                    <a:cubicBezTo>
                      <a:pt x="161507" y="5559"/>
                      <a:pt x="127029" y="-2159"/>
                      <a:pt x="92495" y="545"/>
                    </a:cubicBezTo>
                    <a:cubicBezTo>
                      <a:pt x="76157" y="1840"/>
                      <a:pt x="59820" y="5728"/>
                      <a:pt x="45679" y="14347"/>
                    </a:cubicBezTo>
                    <a:cubicBezTo>
                      <a:pt x="33060" y="22009"/>
                      <a:pt x="25229" y="33840"/>
                      <a:pt x="15877" y="44938"/>
                    </a:cubicBezTo>
                    <a:cubicBezTo>
                      <a:pt x="11427" y="50233"/>
                      <a:pt x="6751" y="55360"/>
                      <a:pt x="835" y="59022"/>
                    </a:cubicBezTo>
                    <a:cubicBezTo>
                      <a:pt x="-855" y="60092"/>
                      <a:pt x="216" y="63303"/>
                      <a:pt x="2300" y="62458"/>
                    </a:cubicBezTo>
                    <a:lnTo>
                      <a:pt x="2300" y="624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 rot="-5400000">
                <a:off x="4582125" y="4878247"/>
                <a:ext cx="298605" cy="254045"/>
              </a:xfrm>
              <a:custGeom>
                <a:rect b="b" l="l" r="r" t="t"/>
                <a:pathLst>
                  <a:path extrusionOk="0" h="254045" w="299353">
                    <a:moveTo>
                      <a:pt x="5354" y="73612"/>
                    </a:moveTo>
                    <a:cubicBezTo>
                      <a:pt x="14255" y="66007"/>
                      <a:pt x="21860" y="57106"/>
                      <a:pt x="29297" y="48092"/>
                    </a:cubicBezTo>
                    <a:cubicBezTo>
                      <a:pt x="35381" y="40655"/>
                      <a:pt x="41465" y="33106"/>
                      <a:pt x="48902" y="26965"/>
                    </a:cubicBezTo>
                    <a:cubicBezTo>
                      <a:pt x="67718" y="11417"/>
                      <a:pt x="93182" y="11248"/>
                      <a:pt x="116393" y="11248"/>
                    </a:cubicBezTo>
                    <a:cubicBezTo>
                      <a:pt x="146251" y="11248"/>
                      <a:pt x="176898" y="13783"/>
                      <a:pt x="205573" y="22628"/>
                    </a:cubicBezTo>
                    <a:cubicBezTo>
                      <a:pt x="226080" y="28937"/>
                      <a:pt x="246981" y="36881"/>
                      <a:pt x="264276" y="49894"/>
                    </a:cubicBezTo>
                    <a:cubicBezTo>
                      <a:pt x="272388" y="56035"/>
                      <a:pt x="279656" y="63641"/>
                      <a:pt x="284050" y="72880"/>
                    </a:cubicBezTo>
                    <a:cubicBezTo>
                      <a:pt x="288501" y="82119"/>
                      <a:pt x="288951" y="92710"/>
                      <a:pt x="286810" y="102625"/>
                    </a:cubicBezTo>
                    <a:cubicBezTo>
                      <a:pt x="281684" y="126512"/>
                      <a:pt x="264051" y="145779"/>
                      <a:pt x="246079" y="161215"/>
                    </a:cubicBezTo>
                    <a:cubicBezTo>
                      <a:pt x="216784" y="186398"/>
                      <a:pt x="181630" y="205439"/>
                      <a:pt x="146364" y="220932"/>
                    </a:cubicBezTo>
                    <a:cubicBezTo>
                      <a:pt x="127773" y="229101"/>
                      <a:pt x="108393" y="236312"/>
                      <a:pt x="88450" y="240424"/>
                    </a:cubicBezTo>
                    <a:cubicBezTo>
                      <a:pt x="79887" y="242171"/>
                      <a:pt x="71211" y="243297"/>
                      <a:pt x="62366" y="242903"/>
                    </a:cubicBezTo>
                    <a:cubicBezTo>
                      <a:pt x="55662" y="242621"/>
                      <a:pt x="48226" y="242678"/>
                      <a:pt x="42367" y="239298"/>
                    </a:cubicBezTo>
                    <a:cubicBezTo>
                      <a:pt x="39663" y="237720"/>
                      <a:pt x="36902" y="235579"/>
                      <a:pt x="35212" y="232875"/>
                    </a:cubicBezTo>
                    <a:cubicBezTo>
                      <a:pt x="33522" y="230284"/>
                      <a:pt x="29353" y="232706"/>
                      <a:pt x="31043" y="235298"/>
                    </a:cubicBezTo>
                    <a:cubicBezTo>
                      <a:pt x="35212" y="241776"/>
                      <a:pt x="40395" y="246509"/>
                      <a:pt x="47324" y="249889"/>
                    </a:cubicBezTo>
                    <a:cubicBezTo>
                      <a:pt x="51268" y="251804"/>
                      <a:pt x="55099" y="253100"/>
                      <a:pt x="59606" y="253607"/>
                    </a:cubicBezTo>
                    <a:cubicBezTo>
                      <a:pt x="63944" y="254114"/>
                      <a:pt x="68338" y="254170"/>
                      <a:pt x="72676" y="253832"/>
                    </a:cubicBezTo>
                    <a:cubicBezTo>
                      <a:pt x="93858" y="252368"/>
                      <a:pt x="114590" y="245607"/>
                      <a:pt x="134251" y="237945"/>
                    </a:cubicBezTo>
                    <a:cubicBezTo>
                      <a:pt x="171490" y="223411"/>
                      <a:pt x="208052" y="204425"/>
                      <a:pt x="239995" y="180313"/>
                    </a:cubicBezTo>
                    <a:cubicBezTo>
                      <a:pt x="260783" y="164596"/>
                      <a:pt x="281515" y="145667"/>
                      <a:pt x="292331" y="121386"/>
                    </a:cubicBezTo>
                    <a:cubicBezTo>
                      <a:pt x="297289" y="110231"/>
                      <a:pt x="300388" y="97781"/>
                      <a:pt x="299035" y="85499"/>
                    </a:cubicBezTo>
                    <a:cubicBezTo>
                      <a:pt x="297740" y="73838"/>
                      <a:pt x="292895" y="63415"/>
                      <a:pt x="285458" y="54401"/>
                    </a:cubicBezTo>
                    <a:cubicBezTo>
                      <a:pt x="270586" y="36317"/>
                      <a:pt x="247769" y="25670"/>
                      <a:pt x="226305" y="17670"/>
                    </a:cubicBezTo>
                    <a:cubicBezTo>
                      <a:pt x="198813" y="7417"/>
                      <a:pt x="170194" y="2403"/>
                      <a:pt x="140955" y="713"/>
                    </a:cubicBezTo>
                    <a:cubicBezTo>
                      <a:pt x="125407" y="-189"/>
                      <a:pt x="109858" y="-245"/>
                      <a:pt x="94309" y="600"/>
                    </a:cubicBezTo>
                    <a:cubicBezTo>
                      <a:pt x="81182" y="1332"/>
                      <a:pt x="68056" y="3642"/>
                      <a:pt x="56225" y="9558"/>
                    </a:cubicBezTo>
                    <a:cubicBezTo>
                      <a:pt x="37240" y="19022"/>
                      <a:pt x="26311" y="38289"/>
                      <a:pt x="13522" y="54289"/>
                    </a:cubicBezTo>
                    <a:cubicBezTo>
                      <a:pt x="9523" y="59359"/>
                      <a:pt x="5241" y="64204"/>
                      <a:pt x="903" y="68992"/>
                    </a:cubicBezTo>
                    <a:cubicBezTo>
                      <a:pt x="-1857" y="72035"/>
                      <a:pt x="2311" y="76034"/>
                      <a:pt x="5354" y="73443"/>
                    </a:cubicBezTo>
                    <a:lnTo>
                      <a:pt x="5354" y="73443"/>
                    </a:lnTo>
                    <a:lnTo>
                      <a:pt x="5354" y="736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 rot="-5400000">
                <a:off x="4638608" y="4972805"/>
                <a:ext cx="188839" cy="168345"/>
              </a:xfrm>
              <a:custGeom>
                <a:rect b="b" l="l" r="r" t="t"/>
                <a:pathLst>
                  <a:path extrusionOk="0" h="167507" w="187900">
                    <a:moveTo>
                      <a:pt x="2561" y="75985"/>
                    </a:moveTo>
                    <a:cubicBezTo>
                      <a:pt x="16983" y="65619"/>
                      <a:pt x="29152" y="52662"/>
                      <a:pt x="42109" y="40662"/>
                    </a:cubicBezTo>
                    <a:cubicBezTo>
                      <a:pt x="54221" y="29451"/>
                      <a:pt x="67517" y="18747"/>
                      <a:pt x="83742" y="14353"/>
                    </a:cubicBezTo>
                    <a:cubicBezTo>
                      <a:pt x="98220" y="10466"/>
                      <a:pt x="114107" y="10015"/>
                      <a:pt x="128867" y="12099"/>
                    </a:cubicBezTo>
                    <a:cubicBezTo>
                      <a:pt x="143120" y="14071"/>
                      <a:pt x="157824" y="18465"/>
                      <a:pt x="167852" y="29338"/>
                    </a:cubicBezTo>
                    <a:cubicBezTo>
                      <a:pt x="191175" y="54633"/>
                      <a:pt x="162613" y="88492"/>
                      <a:pt x="143514" y="106238"/>
                    </a:cubicBezTo>
                    <a:cubicBezTo>
                      <a:pt x="140810" y="108773"/>
                      <a:pt x="138050" y="111195"/>
                      <a:pt x="135177" y="113561"/>
                    </a:cubicBezTo>
                    <a:cubicBezTo>
                      <a:pt x="134613" y="114068"/>
                      <a:pt x="133994" y="114519"/>
                      <a:pt x="133430" y="115026"/>
                    </a:cubicBezTo>
                    <a:cubicBezTo>
                      <a:pt x="132585" y="115702"/>
                      <a:pt x="133543" y="114970"/>
                      <a:pt x="133261" y="115195"/>
                    </a:cubicBezTo>
                    <a:cubicBezTo>
                      <a:pt x="132473" y="115815"/>
                      <a:pt x="131627" y="116378"/>
                      <a:pt x="130839" y="116998"/>
                    </a:cubicBezTo>
                    <a:cubicBezTo>
                      <a:pt x="126839" y="119871"/>
                      <a:pt x="122670" y="122463"/>
                      <a:pt x="118445" y="124941"/>
                    </a:cubicBezTo>
                    <a:cubicBezTo>
                      <a:pt x="107234" y="131533"/>
                      <a:pt x="95572" y="137392"/>
                      <a:pt x="83629" y="142518"/>
                    </a:cubicBezTo>
                    <a:cubicBezTo>
                      <a:pt x="71235" y="147814"/>
                      <a:pt x="58334" y="152321"/>
                      <a:pt x="45095" y="154856"/>
                    </a:cubicBezTo>
                    <a:cubicBezTo>
                      <a:pt x="39743" y="155870"/>
                      <a:pt x="34334" y="156490"/>
                      <a:pt x="28757" y="156264"/>
                    </a:cubicBezTo>
                    <a:cubicBezTo>
                      <a:pt x="25828" y="156152"/>
                      <a:pt x="24926" y="155926"/>
                      <a:pt x="22335" y="155476"/>
                    </a:cubicBezTo>
                    <a:cubicBezTo>
                      <a:pt x="20250" y="155138"/>
                      <a:pt x="20870" y="155363"/>
                      <a:pt x="19067" y="154968"/>
                    </a:cubicBezTo>
                    <a:cubicBezTo>
                      <a:pt x="17941" y="154743"/>
                      <a:pt x="16870" y="154405"/>
                      <a:pt x="15856" y="154011"/>
                    </a:cubicBezTo>
                    <a:cubicBezTo>
                      <a:pt x="14842" y="153616"/>
                      <a:pt x="12251" y="152715"/>
                      <a:pt x="10730" y="151926"/>
                    </a:cubicBezTo>
                    <a:cubicBezTo>
                      <a:pt x="7913" y="150462"/>
                      <a:pt x="5209" y="153335"/>
                      <a:pt x="6561" y="156095"/>
                    </a:cubicBezTo>
                    <a:cubicBezTo>
                      <a:pt x="11687" y="166687"/>
                      <a:pt x="24926" y="168039"/>
                      <a:pt x="35349" y="167363"/>
                    </a:cubicBezTo>
                    <a:cubicBezTo>
                      <a:pt x="49376" y="166461"/>
                      <a:pt x="63179" y="162349"/>
                      <a:pt x="76305" y="157447"/>
                    </a:cubicBezTo>
                    <a:cubicBezTo>
                      <a:pt x="90108" y="152264"/>
                      <a:pt x="103516" y="146068"/>
                      <a:pt x="116473" y="138969"/>
                    </a:cubicBezTo>
                    <a:cubicBezTo>
                      <a:pt x="126219" y="133617"/>
                      <a:pt x="135684" y="127815"/>
                      <a:pt x="144247" y="120660"/>
                    </a:cubicBezTo>
                    <a:cubicBezTo>
                      <a:pt x="157261" y="109730"/>
                      <a:pt x="169486" y="96998"/>
                      <a:pt x="178161" y="82238"/>
                    </a:cubicBezTo>
                    <a:cubicBezTo>
                      <a:pt x="186386" y="68267"/>
                      <a:pt x="191400" y="51084"/>
                      <a:pt x="184978" y="35423"/>
                    </a:cubicBezTo>
                    <a:cubicBezTo>
                      <a:pt x="171457" y="2466"/>
                      <a:pt x="127402" y="-2886"/>
                      <a:pt x="96530" y="1170"/>
                    </a:cubicBezTo>
                    <a:cubicBezTo>
                      <a:pt x="88868" y="2184"/>
                      <a:pt x="81206" y="3931"/>
                      <a:pt x="74052" y="7085"/>
                    </a:cubicBezTo>
                    <a:cubicBezTo>
                      <a:pt x="65996" y="10635"/>
                      <a:pt x="58784" y="15987"/>
                      <a:pt x="52193" y="21733"/>
                    </a:cubicBezTo>
                    <a:cubicBezTo>
                      <a:pt x="37546" y="34409"/>
                      <a:pt x="25602" y="49788"/>
                      <a:pt x="11744" y="63309"/>
                    </a:cubicBezTo>
                    <a:cubicBezTo>
                      <a:pt x="8251" y="66689"/>
                      <a:pt x="4645" y="69901"/>
                      <a:pt x="814" y="72830"/>
                    </a:cubicBezTo>
                    <a:cubicBezTo>
                      <a:pt x="-1101" y="74295"/>
                      <a:pt x="702" y="77562"/>
                      <a:pt x="2730" y="76097"/>
                    </a:cubicBezTo>
                    <a:lnTo>
                      <a:pt x="2730" y="76097"/>
                    </a:lnTo>
                    <a:lnTo>
                      <a:pt x="2561" y="759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6" name="Google Shape;566;p27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7" name="Google Shape;567;p27"/>
          <p:cNvSpPr txBox="1"/>
          <p:nvPr>
            <p:ph type="title"/>
          </p:nvPr>
        </p:nvSpPr>
        <p:spPr>
          <a:xfrm>
            <a:off x="713225" y="590150"/>
            <a:ext cx="3819900" cy="9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568" name="Google Shape;568;p27"/>
          <p:cNvSpPr txBox="1"/>
          <p:nvPr>
            <p:ph idx="1" type="subTitle"/>
          </p:nvPr>
        </p:nvSpPr>
        <p:spPr>
          <a:xfrm>
            <a:off x="713225" y="1450300"/>
            <a:ext cx="38199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27"/>
          <p:cNvSpPr/>
          <p:nvPr>
            <p:ph idx="2" type="pic"/>
          </p:nvPr>
        </p:nvSpPr>
        <p:spPr>
          <a:xfrm>
            <a:off x="4858525" y="673952"/>
            <a:ext cx="35721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  <p:sp>
        <p:nvSpPr>
          <p:cNvPr id="570" name="Google Shape;570;p27"/>
          <p:cNvSpPr txBox="1"/>
          <p:nvPr/>
        </p:nvSpPr>
        <p:spPr>
          <a:xfrm>
            <a:off x="713225" y="3405025"/>
            <a:ext cx="38700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CREDITS:</a:t>
            </a:r>
            <a:r>
              <a:rPr lang="en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 b="1" sz="1200" u="sng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8"/>
          <p:cNvGrpSpPr/>
          <p:nvPr/>
        </p:nvGrpSpPr>
        <p:grpSpPr>
          <a:xfrm>
            <a:off x="-924532" y="-1981666"/>
            <a:ext cx="12290116" cy="7353083"/>
            <a:chOff x="-924532" y="-1981666"/>
            <a:chExt cx="12290116" cy="7353083"/>
          </a:xfrm>
        </p:grpSpPr>
        <p:sp>
          <p:nvSpPr>
            <p:cNvPr id="573" name="Google Shape;573;p28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74" name="Google Shape;574;p28"/>
            <p:cNvGrpSpPr/>
            <p:nvPr/>
          </p:nvGrpSpPr>
          <p:grpSpPr>
            <a:xfrm>
              <a:off x="-924532" y="-1981666"/>
              <a:ext cx="12290116" cy="5988341"/>
              <a:chOff x="-924532" y="-1981666"/>
              <a:chExt cx="12290116" cy="5988341"/>
            </a:xfrm>
          </p:grpSpPr>
          <p:grpSp>
            <p:nvGrpSpPr>
              <p:cNvPr id="575" name="Google Shape;575;p28"/>
              <p:cNvGrpSpPr/>
              <p:nvPr/>
            </p:nvGrpSpPr>
            <p:grpSpPr>
              <a:xfrm rot="-3599956">
                <a:off x="-670072" y="2179177"/>
                <a:ext cx="1601298" cy="1512151"/>
                <a:chOff x="-578882" y="-468933"/>
                <a:chExt cx="1601333" cy="1512184"/>
              </a:xfrm>
            </p:grpSpPr>
            <p:sp>
              <p:nvSpPr>
                <p:cNvPr id="576" name="Google Shape;576;p28"/>
                <p:cNvSpPr/>
                <p:nvPr/>
              </p:nvSpPr>
              <p:spPr>
                <a:xfrm flipH="1" rot="8998236">
                  <a:off x="-408958" y="-221569"/>
                  <a:ext cx="1261484" cy="1017456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28"/>
                <p:cNvSpPr/>
                <p:nvPr/>
              </p:nvSpPr>
              <p:spPr>
                <a:xfrm flipH="1" rot="8998236">
                  <a:off x="-373394" y="-214841"/>
                  <a:ext cx="1115439" cy="912221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578;p28"/>
                <p:cNvSpPr/>
                <p:nvPr/>
              </p:nvSpPr>
              <p:spPr>
                <a:xfrm flipH="1" rot="8998236">
                  <a:off x="-348078" y="-187550"/>
                  <a:ext cx="994000" cy="793599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579;p28"/>
                <p:cNvSpPr/>
                <p:nvPr/>
              </p:nvSpPr>
              <p:spPr>
                <a:xfrm flipH="1" rot="9005693">
                  <a:off x="-285182" y="-202618"/>
                  <a:ext cx="823317" cy="725334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0" name="Google Shape;580;p28"/>
                <p:cNvSpPr/>
                <p:nvPr/>
              </p:nvSpPr>
              <p:spPr>
                <a:xfrm flipH="1" rot="9002531">
                  <a:off x="-121364" y="-68127"/>
                  <a:ext cx="491605" cy="413892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1" name="Google Shape;581;p28"/>
                <p:cNvSpPr/>
                <p:nvPr/>
              </p:nvSpPr>
              <p:spPr>
                <a:xfrm flipH="1" rot="8998236">
                  <a:off x="-6050" y="-35979"/>
                  <a:ext cx="204551" cy="221968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82" name="Google Shape;582;p28"/>
              <p:cNvGrpSpPr/>
              <p:nvPr/>
            </p:nvGrpSpPr>
            <p:grpSpPr>
              <a:xfrm flipH="1" rot="3522896">
                <a:off x="8415045" y="-1968212"/>
                <a:ext cx="1957786" cy="3424574"/>
                <a:chOff x="8149176" y="-777264"/>
                <a:chExt cx="1957773" cy="3424551"/>
              </a:xfrm>
            </p:grpSpPr>
            <p:sp>
              <p:nvSpPr>
                <p:cNvPr id="583" name="Google Shape;583;p28"/>
                <p:cNvSpPr/>
                <p:nvPr/>
              </p:nvSpPr>
              <p:spPr>
                <a:xfrm rot="-5400000">
                  <a:off x="7323789" y="48123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28"/>
                <p:cNvSpPr/>
                <p:nvPr/>
              </p:nvSpPr>
              <p:spPr>
                <a:xfrm rot="-5400000">
                  <a:off x="7466762" y="4413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28"/>
                <p:cNvSpPr/>
                <p:nvPr/>
              </p:nvSpPr>
              <p:spPr>
                <a:xfrm rot="-5400000">
                  <a:off x="7610727" y="40945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28"/>
                <p:cNvSpPr/>
                <p:nvPr/>
              </p:nvSpPr>
              <p:spPr>
                <a:xfrm rot="-5400000">
                  <a:off x="7750563" y="-22132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28"/>
                <p:cNvSpPr/>
                <p:nvPr/>
              </p:nvSpPr>
              <p:spPr>
                <a:xfrm rot="-5400000">
                  <a:off x="7875594" y="-73019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29"/>
          <p:cNvGrpSpPr/>
          <p:nvPr/>
        </p:nvGrpSpPr>
        <p:grpSpPr>
          <a:xfrm>
            <a:off x="-133153" y="-773062"/>
            <a:ext cx="9424703" cy="6144479"/>
            <a:chOff x="-133153" y="-773062"/>
            <a:chExt cx="9424703" cy="6144479"/>
          </a:xfrm>
        </p:grpSpPr>
        <p:sp>
          <p:nvSpPr>
            <p:cNvPr id="590" name="Google Shape;590;p29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1" name="Google Shape;591;p29"/>
            <p:cNvGrpSpPr/>
            <p:nvPr/>
          </p:nvGrpSpPr>
          <p:grpSpPr>
            <a:xfrm>
              <a:off x="-133153" y="-773062"/>
              <a:ext cx="9424703" cy="1957773"/>
              <a:chOff x="-133153" y="-773062"/>
              <a:chExt cx="9424703" cy="1957773"/>
            </a:xfrm>
          </p:grpSpPr>
          <p:grpSp>
            <p:nvGrpSpPr>
              <p:cNvPr id="592" name="Google Shape;592;p29"/>
              <p:cNvGrpSpPr/>
              <p:nvPr/>
            </p:nvGrpSpPr>
            <p:grpSpPr>
              <a:xfrm flipH="1" rot="5400000">
                <a:off x="2977" y="-340256"/>
                <a:ext cx="1136692" cy="1408952"/>
                <a:chOff x="3855105" y="3847220"/>
                <a:chExt cx="1136692" cy="1408952"/>
              </a:xfrm>
            </p:grpSpPr>
            <p:sp>
              <p:nvSpPr>
                <p:cNvPr id="593" name="Google Shape;593;p29"/>
                <p:cNvSpPr/>
                <p:nvPr/>
              </p:nvSpPr>
              <p:spPr>
                <a:xfrm rot="-5400000">
                  <a:off x="3743045" y="3959280"/>
                  <a:ext cx="1353389" cy="1129269"/>
                </a:xfrm>
                <a:custGeom>
                  <a:rect b="b" l="l" r="r" t="t"/>
                  <a:pathLst>
                    <a:path extrusionOk="0" h="1129269" w="1353389">
                      <a:moveTo>
                        <a:pt x="11414" y="6622"/>
                      </a:moveTo>
                      <a:cubicBezTo>
                        <a:pt x="10005" y="5552"/>
                        <a:pt x="8935" y="4199"/>
                        <a:pt x="8146" y="2622"/>
                      </a:cubicBezTo>
                      <a:cubicBezTo>
                        <a:pt x="6851" y="4875"/>
                        <a:pt x="5555" y="7073"/>
                        <a:pt x="4315" y="9326"/>
                      </a:cubicBezTo>
                      <a:cubicBezTo>
                        <a:pt x="35413" y="9833"/>
                        <a:pt x="64708" y="18058"/>
                        <a:pt x="91693" y="33551"/>
                      </a:cubicBezTo>
                      <a:cubicBezTo>
                        <a:pt x="119411" y="49494"/>
                        <a:pt x="143692" y="70676"/>
                        <a:pt x="166283" y="93155"/>
                      </a:cubicBezTo>
                      <a:cubicBezTo>
                        <a:pt x="214338" y="140872"/>
                        <a:pt x="259351" y="191518"/>
                        <a:pt x="309941" y="236644"/>
                      </a:cubicBezTo>
                      <a:cubicBezTo>
                        <a:pt x="368812" y="289149"/>
                        <a:pt x="431627" y="336753"/>
                        <a:pt x="498442" y="378724"/>
                      </a:cubicBezTo>
                      <a:cubicBezTo>
                        <a:pt x="569201" y="423173"/>
                        <a:pt x="642044" y="463341"/>
                        <a:pt x="720802" y="491904"/>
                      </a:cubicBezTo>
                      <a:cubicBezTo>
                        <a:pt x="760576" y="506326"/>
                        <a:pt x="801476" y="518326"/>
                        <a:pt x="842320" y="529199"/>
                      </a:cubicBezTo>
                      <a:cubicBezTo>
                        <a:pt x="883445" y="540128"/>
                        <a:pt x="925416" y="548804"/>
                        <a:pt x="968007" y="550945"/>
                      </a:cubicBezTo>
                      <a:cubicBezTo>
                        <a:pt x="1045694" y="554832"/>
                        <a:pt x="1125579" y="558494"/>
                        <a:pt x="1201239" y="537142"/>
                      </a:cubicBezTo>
                      <a:cubicBezTo>
                        <a:pt x="1225633" y="530269"/>
                        <a:pt x="1250252" y="522607"/>
                        <a:pt x="1275660" y="520466"/>
                      </a:cubicBezTo>
                      <a:cubicBezTo>
                        <a:pt x="1298814" y="518551"/>
                        <a:pt x="1325855" y="521368"/>
                        <a:pt x="1338137" y="543959"/>
                      </a:cubicBezTo>
                      <a:cubicBezTo>
                        <a:pt x="1353291" y="571902"/>
                        <a:pt x="1333461" y="606211"/>
                        <a:pt x="1318081" y="629590"/>
                      </a:cubicBezTo>
                      <a:cubicBezTo>
                        <a:pt x="1298870" y="658829"/>
                        <a:pt x="1275322" y="684800"/>
                        <a:pt x="1250083" y="708968"/>
                      </a:cubicBezTo>
                      <a:cubicBezTo>
                        <a:pt x="1220901" y="736911"/>
                        <a:pt x="1189859" y="762939"/>
                        <a:pt x="1162536" y="792740"/>
                      </a:cubicBezTo>
                      <a:cubicBezTo>
                        <a:pt x="1134143" y="823725"/>
                        <a:pt x="1104059" y="852570"/>
                        <a:pt x="1073694" y="881583"/>
                      </a:cubicBezTo>
                      <a:cubicBezTo>
                        <a:pt x="1042258" y="911667"/>
                        <a:pt x="1012738" y="943610"/>
                        <a:pt x="985133" y="977242"/>
                      </a:cubicBezTo>
                      <a:cubicBezTo>
                        <a:pt x="959162" y="1008903"/>
                        <a:pt x="937078" y="1042874"/>
                        <a:pt x="914093" y="1076676"/>
                      </a:cubicBezTo>
                      <a:cubicBezTo>
                        <a:pt x="902938" y="1093126"/>
                        <a:pt x="890995" y="1109351"/>
                        <a:pt x="877756" y="1124168"/>
                      </a:cubicBezTo>
                      <a:cubicBezTo>
                        <a:pt x="875108" y="1127097"/>
                        <a:pt x="879051" y="1130984"/>
                        <a:pt x="882037" y="1128449"/>
                      </a:cubicBezTo>
                      <a:cubicBezTo>
                        <a:pt x="913022" y="1102366"/>
                        <a:pt x="933247" y="1067437"/>
                        <a:pt x="955838" y="1034424"/>
                      </a:cubicBezTo>
                      <a:cubicBezTo>
                        <a:pt x="980964" y="997749"/>
                        <a:pt x="1010090" y="963890"/>
                        <a:pt x="1040173" y="931272"/>
                      </a:cubicBezTo>
                      <a:cubicBezTo>
                        <a:pt x="1069468" y="899442"/>
                        <a:pt x="1102087" y="870992"/>
                        <a:pt x="1132791" y="840570"/>
                      </a:cubicBezTo>
                      <a:cubicBezTo>
                        <a:pt x="1147720" y="825753"/>
                        <a:pt x="1161409" y="809867"/>
                        <a:pt x="1175775" y="794543"/>
                      </a:cubicBezTo>
                      <a:cubicBezTo>
                        <a:pt x="1189859" y="779501"/>
                        <a:pt x="1204845" y="765361"/>
                        <a:pt x="1219943" y="751389"/>
                      </a:cubicBezTo>
                      <a:cubicBezTo>
                        <a:pt x="1249351" y="724123"/>
                        <a:pt x="1279096" y="697137"/>
                        <a:pt x="1304166" y="665645"/>
                      </a:cubicBezTo>
                      <a:cubicBezTo>
                        <a:pt x="1323208" y="641759"/>
                        <a:pt x="1342756" y="615562"/>
                        <a:pt x="1350812" y="585648"/>
                      </a:cubicBezTo>
                      <a:cubicBezTo>
                        <a:pt x="1357798" y="559789"/>
                        <a:pt x="1350925" y="531001"/>
                        <a:pt x="1325968" y="517706"/>
                      </a:cubicBezTo>
                      <a:cubicBezTo>
                        <a:pt x="1303659" y="505819"/>
                        <a:pt x="1275941" y="508692"/>
                        <a:pt x="1251998" y="513086"/>
                      </a:cubicBezTo>
                      <a:cubicBezTo>
                        <a:pt x="1227379" y="517593"/>
                        <a:pt x="1203718" y="525875"/>
                        <a:pt x="1179381" y="531452"/>
                      </a:cubicBezTo>
                      <a:cubicBezTo>
                        <a:pt x="1137523" y="541029"/>
                        <a:pt x="1094256" y="543114"/>
                        <a:pt x="1051497" y="542832"/>
                      </a:cubicBezTo>
                      <a:cubicBezTo>
                        <a:pt x="1008569" y="542550"/>
                        <a:pt x="964739" y="541874"/>
                        <a:pt x="922261" y="535283"/>
                      </a:cubicBezTo>
                      <a:cubicBezTo>
                        <a:pt x="878995" y="528579"/>
                        <a:pt x="836686" y="516805"/>
                        <a:pt x="794772" y="504242"/>
                      </a:cubicBezTo>
                      <a:cubicBezTo>
                        <a:pt x="753196" y="491735"/>
                        <a:pt x="712014" y="478890"/>
                        <a:pt x="672128" y="461651"/>
                      </a:cubicBezTo>
                      <a:cubicBezTo>
                        <a:pt x="632748" y="444581"/>
                        <a:pt x="594834" y="424582"/>
                        <a:pt x="557877" y="402780"/>
                      </a:cubicBezTo>
                      <a:cubicBezTo>
                        <a:pt x="487795" y="361485"/>
                        <a:pt x="418107" y="317824"/>
                        <a:pt x="354221" y="267347"/>
                      </a:cubicBezTo>
                      <a:cubicBezTo>
                        <a:pt x="322447" y="242221"/>
                        <a:pt x="292251" y="214954"/>
                        <a:pt x="263914" y="185997"/>
                      </a:cubicBezTo>
                      <a:cubicBezTo>
                        <a:pt x="241999" y="163632"/>
                        <a:pt x="222337" y="139125"/>
                        <a:pt x="201831" y="115408"/>
                      </a:cubicBezTo>
                      <a:cubicBezTo>
                        <a:pt x="161381" y="68648"/>
                        <a:pt x="111017" y="19805"/>
                        <a:pt x="49272" y="4256"/>
                      </a:cubicBezTo>
                      <a:cubicBezTo>
                        <a:pt x="34399" y="538"/>
                        <a:pt x="19583" y="-927"/>
                        <a:pt x="4315" y="594"/>
                      </a:cubicBezTo>
                      <a:cubicBezTo>
                        <a:pt x="259" y="988"/>
                        <a:pt x="-1262" y="5101"/>
                        <a:pt x="1161" y="8199"/>
                      </a:cubicBezTo>
                      <a:cubicBezTo>
                        <a:pt x="2738" y="10227"/>
                        <a:pt x="4428" y="11692"/>
                        <a:pt x="6513" y="13213"/>
                      </a:cubicBezTo>
                      <a:cubicBezTo>
                        <a:pt x="10287" y="15974"/>
                        <a:pt x="14850" y="9946"/>
                        <a:pt x="11470" y="6791"/>
                      </a:cubicBezTo>
                      <a:lnTo>
                        <a:pt x="11470" y="6791"/>
                      </a:lnTo>
                      <a:lnTo>
                        <a:pt x="11414" y="662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4" name="Google Shape;594;p29"/>
                <p:cNvSpPr/>
                <p:nvPr/>
              </p:nvSpPr>
              <p:spPr>
                <a:xfrm rot="-5400000">
                  <a:off x="3907823" y="4168320"/>
                  <a:ext cx="1158959" cy="953245"/>
                </a:xfrm>
                <a:custGeom>
                  <a:rect b="b" l="l" r="r" t="t"/>
                  <a:pathLst>
                    <a:path extrusionOk="0" h="953245" w="1158959">
                      <a:moveTo>
                        <a:pt x="4420" y="46247"/>
                      </a:moveTo>
                      <a:cubicBezTo>
                        <a:pt x="21885" y="27036"/>
                        <a:pt x="44757" y="13629"/>
                        <a:pt x="70954" y="11769"/>
                      </a:cubicBezTo>
                      <a:cubicBezTo>
                        <a:pt x="97826" y="9910"/>
                        <a:pt x="124811" y="17628"/>
                        <a:pt x="149205" y="28276"/>
                      </a:cubicBezTo>
                      <a:cubicBezTo>
                        <a:pt x="174725" y="39374"/>
                        <a:pt x="198668" y="53965"/>
                        <a:pt x="221034" y="70472"/>
                      </a:cubicBezTo>
                      <a:cubicBezTo>
                        <a:pt x="245428" y="88443"/>
                        <a:pt x="267624" y="109175"/>
                        <a:pt x="291736" y="127541"/>
                      </a:cubicBezTo>
                      <a:cubicBezTo>
                        <a:pt x="354777" y="175539"/>
                        <a:pt x="420972" y="220327"/>
                        <a:pt x="488914" y="261114"/>
                      </a:cubicBezTo>
                      <a:cubicBezTo>
                        <a:pt x="523617" y="281959"/>
                        <a:pt x="559729" y="300325"/>
                        <a:pt x="595051" y="320099"/>
                      </a:cubicBezTo>
                      <a:cubicBezTo>
                        <a:pt x="629698" y="339478"/>
                        <a:pt x="662599" y="361788"/>
                        <a:pt x="697020" y="381618"/>
                      </a:cubicBezTo>
                      <a:cubicBezTo>
                        <a:pt x="730822" y="401054"/>
                        <a:pt x="765807" y="418631"/>
                        <a:pt x="803158" y="430180"/>
                      </a:cubicBezTo>
                      <a:cubicBezTo>
                        <a:pt x="842199" y="442236"/>
                        <a:pt x="882931" y="447870"/>
                        <a:pt x="923380" y="452884"/>
                      </a:cubicBezTo>
                      <a:cubicBezTo>
                        <a:pt x="965351" y="458123"/>
                        <a:pt x="1007096" y="464602"/>
                        <a:pt x="1049010" y="470404"/>
                      </a:cubicBezTo>
                      <a:cubicBezTo>
                        <a:pt x="1064221" y="472545"/>
                        <a:pt x="1078869" y="473841"/>
                        <a:pt x="1094249" y="473784"/>
                      </a:cubicBezTo>
                      <a:cubicBezTo>
                        <a:pt x="1107206" y="473728"/>
                        <a:pt x="1122135" y="473052"/>
                        <a:pt x="1134022" y="479080"/>
                      </a:cubicBezTo>
                      <a:cubicBezTo>
                        <a:pt x="1149796" y="487080"/>
                        <a:pt x="1149571" y="505445"/>
                        <a:pt x="1144782" y="520093"/>
                      </a:cubicBezTo>
                      <a:cubicBezTo>
                        <a:pt x="1138360" y="539529"/>
                        <a:pt x="1125515" y="556937"/>
                        <a:pt x="1112783" y="572655"/>
                      </a:cubicBezTo>
                      <a:cubicBezTo>
                        <a:pt x="1084164" y="607865"/>
                        <a:pt x="1050250" y="638456"/>
                        <a:pt x="1016561" y="668652"/>
                      </a:cubicBezTo>
                      <a:cubicBezTo>
                        <a:pt x="970872" y="709496"/>
                        <a:pt x="927155" y="754171"/>
                        <a:pt x="889578" y="802676"/>
                      </a:cubicBezTo>
                      <a:cubicBezTo>
                        <a:pt x="871663" y="825775"/>
                        <a:pt x="854593" y="849548"/>
                        <a:pt x="835777" y="871970"/>
                      </a:cubicBezTo>
                      <a:cubicBezTo>
                        <a:pt x="825862" y="883801"/>
                        <a:pt x="815721" y="895463"/>
                        <a:pt x="804736" y="906336"/>
                      </a:cubicBezTo>
                      <a:cubicBezTo>
                        <a:pt x="794708" y="916251"/>
                        <a:pt x="783778" y="926504"/>
                        <a:pt x="771835" y="934109"/>
                      </a:cubicBezTo>
                      <a:cubicBezTo>
                        <a:pt x="761807" y="940475"/>
                        <a:pt x="749977" y="946503"/>
                        <a:pt x="738090" y="948475"/>
                      </a:cubicBezTo>
                      <a:cubicBezTo>
                        <a:pt x="734991" y="948982"/>
                        <a:pt x="736287" y="953714"/>
                        <a:pt x="739385" y="953207"/>
                      </a:cubicBezTo>
                      <a:cubicBezTo>
                        <a:pt x="766427" y="948757"/>
                        <a:pt x="789525" y="933941"/>
                        <a:pt x="809581" y="915687"/>
                      </a:cubicBezTo>
                      <a:cubicBezTo>
                        <a:pt x="832848" y="894561"/>
                        <a:pt x="852340" y="869886"/>
                        <a:pt x="871325" y="844929"/>
                      </a:cubicBezTo>
                      <a:cubicBezTo>
                        <a:pt x="890198" y="820197"/>
                        <a:pt x="908845" y="795522"/>
                        <a:pt x="929521" y="772199"/>
                      </a:cubicBezTo>
                      <a:cubicBezTo>
                        <a:pt x="954985" y="743467"/>
                        <a:pt x="981914" y="715749"/>
                        <a:pt x="1010026" y="689553"/>
                      </a:cubicBezTo>
                      <a:cubicBezTo>
                        <a:pt x="1040616" y="660990"/>
                        <a:pt x="1072446" y="634005"/>
                        <a:pt x="1100896" y="603246"/>
                      </a:cubicBezTo>
                      <a:cubicBezTo>
                        <a:pt x="1116896" y="585950"/>
                        <a:pt x="1132445" y="567585"/>
                        <a:pt x="1144332" y="547134"/>
                      </a:cubicBezTo>
                      <a:cubicBezTo>
                        <a:pt x="1153289" y="531755"/>
                        <a:pt x="1161458" y="513389"/>
                        <a:pt x="1158247" y="495192"/>
                      </a:cubicBezTo>
                      <a:cubicBezTo>
                        <a:pt x="1156726" y="486460"/>
                        <a:pt x="1152050" y="478235"/>
                        <a:pt x="1145008" y="472827"/>
                      </a:cubicBezTo>
                      <a:cubicBezTo>
                        <a:pt x="1134304" y="464602"/>
                        <a:pt x="1119882" y="463137"/>
                        <a:pt x="1106868" y="462686"/>
                      </a:cubicBezTo>
                      <a:cubicBezTo>
                        <a:pt x="1092840" y="462179"/>
                        <a:pt x="1078925" y="463081"/>
                        <a:pt x="1064954" y="461334"/>
                      </a:cubicBezTo>
                      <a:cubicBezTo>
                        <a:pt x="1043208" y="458574"/>
                        <a:pt x="1021631" y="455081"/>
                        <a:pt x="999941" y="451757"/>
                      </a:cubicBezTo>
                      <a:cubicBezTo>
                        <a:pt x="958027" y="445391"/>
                        <a:pt x="915775" y="441560"/>
                        <a:pt x="873973" y="434687"/>
                      </a:cubicBezTo>
                      <a:cubicBezTo>
                        <a:pt x="832791" y="427983"/>
                        <a:pt x="793243" y="417054"/>
                        <a:pt x="755216" y="399871"/>
                      </a:cubicBezTo>
                      <a:cubicBezTo>
                        <a:pt x="718428" y="383252"/>
                        <a:pt x="683838" y="362351"/>
                        <a:pt x="649754" y="340887"/>
                      </a:cubicBezTo>
                      <a:cubicBezTo>
                        <a:pt x="614657" y="318803"/>
                        <a:pt x="578094" y="299367"/>
                        <a:pt x="541645" y="279649"/>
                      </a:cubicBezTo>
                      <a:cubicBezTo>
                        <a:pt x="505308" y="259988"/>
                        <a:pt x="470323" y="238298"/>
                        <a:pt x="435225" y="216440"/>
                      </a:cubicBezTo>
                      <a:cubicBezTo>
                        <a:pt x="400803" y="195032"/>
                        <a:pt x="366495" y="173568"/>
                        <a:pt x="333650" y="149737"/>
                      </a:cubicBezTo>
                      <a:cubicBezTo>
                        <a:pt x="317144" y="137794"/>
                        <a:pt x="301032" y="125287"/>
                        <a:pt x="285652" y="111935"/>
                      </a:cubicBezTo>
                      <a:cubicBezTo>
                        <a:pt x="273145" y="101119"/>
                        <a:pt x="261596" y="89288"/>
                        <a:pt x="249089" y="78472"/>
                      </a:cubicBezTo>
                      <a:cubicBezTo>
                        <a:pt x="228527" y="60669"/>
                        <a:pt x="205767" y="45064"/>
                        <a:pt x="181936" y="31938"/>
                      </a:cubicBezTo>
                      <a:cubicBezTo>
                        <a:pt x="137712" y="7544"/>
                        <a:pt x="74785" y="-15892"/>
                        <a:pt x="27518" y="14192"/>
                      </a:cubicBezTo>
                      <a:cubicBezTo>
                        <a:pt x="15969" y="21516"/>
                        <a:pt x="7350" y="31318"/>
                        <a:pt x="364" y="43036"/>
                      </a:cubicBezTo>
                      <a:cubicBezTo>
                        <a:pt x="-1157" y="45571"/>
                        <a:pt x="2449" y="48501"/>
                        <a:pt x="4533" y="46247"/>
                      </a:cubicBezTo>
                      <a:lnTo>
                        <a:pt x="4533" y="46247"/>
                      </a:lnTo>
                      <a:lnTo>
                        <a:pt x="4420" y="4624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5" name="Google Shape;595;p29"/>
                <p:cNvSpPr/>
                <p:nvPr/>
              </p:nvSpPr>
              <p:spPr>
                <a:xfrm rot="-5400000">
                  <a:off x="4088120" y="4276295"/>
                  <a:ext cx="950063" cy="857292"/>
                </a:xfrm>
                <a:custGeom>
                  <a:rect b="b" l="l" r="r" t="t"/>
                  <a:pathLst>
                    <a:path extrusionOk="0" h="857292" w="950063">
                      <a:moveTo>
                        <a:pt x="2788" y="26224"/>
                      </a:moveTo>
                      <a:cubicBezTo>
                        <a:pt x="9887" y="25548"/>
                        <a:pt x="17042" y="24815"/>
                        <a:pt x="23971" y="23182"/>
                      </a:cubicBezTo>
                      <a:cubicBezTo>
                        <a:pt x="31013" y="21492"/>
                        <a:pt x="37999" y="19689"/>
                        <a:pt x="45041" y="17999"/>
                      </a:cubicBezTo>
                      <a:cubicBezTo>
                        <a:pt x="59350" y="14619"/>
                        <a:pt x="73829" y="11520"/>
                        <a:pt x="88532" y="11013"/>
                      </a:cubicBezTo>
                      <a:cubicBezTo>
                        <a:pt x="118954" y="9999"/>
                        <a:pt x="148024" y="20703"/>
                        <a:pt x="174558" y="34674"/>
                      </a:cubicBezTo>
                      <a:cubicBezTo>
                        <a:pt x="201825" y="49040"/>
                        <a:pt x="227289" y="66617"/>
                        <a:pt x="253880" y="82222"/>
                      </a:cubicBezTo>
                      <a:cubicBezTo>
                        <a:pt x="282273" y="98898"/>
                        <a:pt x="311343" y="114503"/>
                        <a:pt x="340694" y="129488"/>
                      </a:cubicBezTo>
                      <a:cubicBezTo>
                        <a:pt x="370046" y="144474"/>
                        <a:pt x="399735" y="158840"/>
                        <a:pt x="429424" y="173206"/>
                      </a:cubicBezTo>
                      <a:cubicBezTo>
                        <a:pt x="458776" y="187402"/>
                        <a:pt x="488465" y="201092"/>
                        <a:pt x="517253" y="216416"/>
                      </a:cubicBezTo>
                      <a:cubicBezTo>
                        <a:pt x="570660" y="244753"/>
                        <a:pt x="619222" y="281146"/>
                        <a:pt x="670544" y="312976"/>
                      </a:cubicBezTo>
                      <a:cubicBezTo>
                        <a:pt x="696515" y="329089"/>
                        <a:pt x="723219" y="344018"/>
                        <a:pt x="751331" y="356074"/>
                      </a:cubicBezTo>
                      <a:cubicBezTo>
                        <a:pt x="781696" y="369087"/>
                        <a:pt x="813357" y="378721"/>
                        <a:pt x="844624" y="389368"/>
                      </a:cubicBezTo>
                      <a:cubicBezTo>
                        <a:pt x="858877" y="394213"/>
                        <a:pt x="872905" y="399622"/>
                        <a:pt x="886989" y="405030"/>
                      </a:cubicBezTo>
                      <a:cubicBezTo>
                        <a:pt x="896735" y="408748"/>
                        <a:pt x="906537" y="412241"/>
                        <a:pt x="915833" y="417030"/>
                      </a:cubicBezTo>
                      <a:cubicBezTo>
                        <a:pt x="923157" y="420804"/>
                        <a:pt x="930818" y="425480"/>
                        <a:pt x="935213" y="432748"/>
                      </a:cubicBezTo>
                      <a:cubicBezTo>
                        <a:pt x="940001" y="440578"/>
                        <a:pt x="939382" y="449761"/>
                        <a:pt x="936846" y="458268"/>
                      </a:cubicBezTo>
                      <a:cubicBezTo>
                        <a:pt x="932903" y="471789"/>
                        <a:pt x="924959" y="484239"/>
                        <a:pt x="916847" y="495675"/>
                      </a:cubicBezTo>
                      <a:cubicBezTo>
                        <a:pt x="908171" y="507844"/>
                        <a:pt x="898256" y="519111"/>
                        <a:pt x="888172" y="530153"/>
                      </a:cubicBezTo>
                      <a:cubicBezTo>
                        <a:pt x="878088" y="541139"/>
                        <a:pt x="867778" y="551955"/>
                        <a:pt x="858032" y="563223"/>
                      </a:cubicBezTo>
                      <a:cubicBezTo>
                        <a:pt x="847328" y="575560"/>
                        <a:pt x="837187" y="588292"/>
                        <a:pt x="826878" y="600912"/>
                      </a:cubicBezTo>
                      <a:cubicBezTo>
                        <a:pt x="806709" y="625587"/>
                        <a:pt x="785527" y="648967"/>
                        <a:pt x="761584" y="670037"/>
                      </a:cubicBezTo>
                      <a:cubicBezTo>
                        <a:pt x="738204" y="690599"/>
                        <a:pt x="713360" y="709416"/>
                        <a:pt x="688572" y="728232"/>
                      </a:cubicBezTo>
                      <a:cubicBezTo>
                        <a:pt x="671164" y="741415"/>
                        <a:pt x="652798" y="754034"/>
                        <a:pt x="636968" y="769189"/>
                      </a:cubicBezTo>
                      <a:cubicBezTo>
                        <a:pt x="625869" y="779780"/>
                        <a:pt x="615109" y="790709"/>
                        <a:pt x="603898" y="801132"/>
                      </a:cubicBezTo>
                      <a:cubicBezTo>
                        <a:pt x="590828" y="813244"/>
                        <a:pt x="577251" y="824736"/>
                        <a:pt x="562773" y="835102"/>
                      </a:cubicBezTo>
                      <a:cubicBezTo>
                        <a:pt x="553308" y="841863"/>
                        <a:pt x="539956" y="851158"/>
                        <a:pt x="527619" y="849412"/>
                      </a:cubicBezTo>
                      <a:cubicBezTo>
                        <a:pt x="522605" y="848736"/>
                        <a:pt x="517872" y="845581"/>
                        <a:pt x="515450" y="841130"/>
                      </a:cubicBezTo>
                      <a:cubicBezTo>
                        <a:pt x="514098" y="838595"/>
                        <a:pt x="510267" y="840849"/>
                        <a:pt x="511619" y="843384"/>
                      </a:cubicBezTo>
                      <a:cubicBezTo>
                        <a:pt x="514436" y="848567"/>
                        <a:pt x="517478" y="852961"/>
                        <a:pt x="523055" y="855440"/>
                      </a:cubicBezTo>
                      <a:cubicBezTo>
                        <a:pt x="528689" y="857918"/>
                        <a:pt x="535111" y="857580"/>
                        <a:pt x="541027" y="856341"/>
                      </a:cubicBezTo>
                      <a:cubicBezTo>
                        <a:pt x="556688" y="853074"/>
                        <a:pt x="571336" y="842989"/>
                        <a:pt x="583673" y="833356"/>
                      </a:cubicBezTo>
                      <a:cubicBezTo>
                        <a:pt x="598208" y="822032"/>
                        <a:pt x="611729" y="809413"/>
                        <a:pt x="624968" y="796568"/>
                      </a:cubicBezTo>
                      <a:cubicBezTo>
                        <a:pt x="634038" y="787780"/>
                        <a:pt x="642714" y="778315"/>
                        <a:pt x="652460" y="770203"/>
                      </a:cubicBezTo>
                      <a:cubicBezTo>
                        <a:pt x="701135" y="729922"/>
                        <a:pt x="754654" y="695782"/>
                        <a:pt x="798822" y="650150"/>
                      </a:cubicBezTo>
                      <a:cubicBezTo>
                        <a:pt x="822033" y="626094"/>
                        <a:pt x="841976" y="599165"/>
                        <a:pt x="863722" y="573814"/>
                      </a:cubicBezTo>
                      <a:cubicBezTo>
                        <a:pt x="883665" y="550547"/>
                        <a:pt x="905974" y="529252"/>
                        <a:pt x="924283" y="504576"/>
                      </a:cubicBezTo>
                      <a:cubicBezTo>
                        <a:pt x="933128" y="492633"/>
                        <a:pt x="941184" y="479732"/>
                        <a:pt x="946255" y="465704"/>
                      </a:cubicBezTo>
                      <a:cubicBezTo>
                        <a:pt x="949860" y="455845"/>
                        <a:pt x="951663" y="444522"/>
                        <a:pt x="948226" y="434381"/>
                      </a:cubicBezTo>
                      <a:cubicBezTo>
                        <a:pt x="941804" y="415340"/>
                        <a:pt x="921298" y="406607"/>
                        <a:pt x="904115" y="399734"/>
                      </a:cubicBezTo>
                      <a:cubicBezTo>
                        <a:pt x="876341" y="388636"/>
                        <a:pt x="848229" y="378777"/>
                        <a:pt x="819892" y="369369"/>
                      </a:cubicBezTo>
                      <a:cubicBezTo>
                        <a:pt x="788062" y="358834"/>
                        <a:pt x="756683" y="347510"/>
                        <a:pt x="726768" y="332187"/>
                      </a:cubicBezTo>
                      <a:cubicBezTo>
                        <a:pt x="671502" y="303850"/>
                        <a:pt x="621644" y="266442"/>
                        <a:pt x="569082" y="233598"/>
                      </a:cubicBezTo>
                      <a:cubicBezTo>
                        <a:pt x="513309" y="198782"/>
                        <a:pt x="452748" y="172417"/>
                        <a:pt x="393763" y="143516"/>
                      </a:cubicBezTo>
                      <a:cubicBezTo>
                        <a:pt x="363116" y="128474"/>
                        <a:pt x="332638" y="113151"/>
                        <a:pt x="302611" y="96926"/>
                      </a:cubicBezTo>
                      <a:cubicBezTo>
                        <a:pt x="273429" y="81095"/>
                        <a:pt x="245035" y="64082"/>
                        <a:pt x="216867" y="46505"/>
                      </a:cubicBezTo>
                      <a:cubicBezTo>
                        <a:pt x="191065" y="30449"/>
                        <a:pt x="164361" y="14675"/>
                        <a:pt x="134897" y="6168"/>
                      </a:cubicBezTo>
                      <a:cubicBezTo>
                        <a:pt x="119912" y="1830"/>
                        <a:pt x="104194" y="-480"/>
                        <a:pt x="88532" y="84"/>
                      </a:cubicBezTo>
                      <a:cubicBezTo>
                        <a:pt x="73322" y="647"/>
                        <a:pt x="58449" y="3746"/>
                        <a:pt x="43858" y="7971"/>
                      </a:cubicBezTo>
                      <a:cubicBezTo>
                        <a:pt x="29830" y="12027"/>
                        <a:pt x="15971" y="16590"/>
                        <a:pt x="2000" y="20647"/>
                      </a:cubicBezTo>
                      <a:cubicBezTo>
                        <a:pt x="-986" y="21492"/>
                        <a:pt x="-535" y="26562"/>
                        <a:pt x="2732" y="26280"/>
                      </a:cubicBezTo>
                      <a:lnTo>
                        <a:pt x="2732" y="26280"/>
                      </a:lnTo>
                      <a:lnTo>
                        <a:pt x="2788" y="2622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6" name="Google Shape;596;p29"/>
                <p:cNvSpPr/>
                <p:nvPr/>
              </p:nvSpPr>
              <p:spPr>
                <a:xfrm rot="-5400000">
                  <a:off x="4153656" y="4398149"/>
                  <a:ext cx="865859" cy="799387"/>
                </a:xfrm>
                <a:custGeom>
                  <a:rect b="b" l="l" r="r" t="t"/>
                  <a:pathLst>
                    <a:path extrusionOk="0" h="799387" w="865859">
                      <a:moveTo>
                        <a:pt x="1609" y="26861"/>
                      </a:moveTo>
                      <a:cubicBezTo>
                        <a:pt x="27862" y="19876"/>
                        <a:pt x="54959" y="13904"/>
                        <a:pt x="82114" y="11650"/>
                      </a:cubicBezTo>
                      <a:cubicBezTo>
                        <a:pt x="108366" y="9453"/>
                        <a:pt x="134676" y="12101"/>
                        <a:pt x="159858" y="19932"/>
                      </a:cubicBezTo>
                      <a:cubicBezTo>
                        <a:pt x="188082" y="28720"/>
                        <a:pt x="214279" y="43368"/>
                        <a:pt x="240757" y="56382"/>
                      </a:cubicBezTo>
                      <a:cubicBezTo>
                        <a:pt x="267911" y="69733"/>
                        <a:pt x="294953" y="83254"/>
                        <a:pt x="321825" y="97113"/>
                      </a:cubicBezTo>
                      <a:cubicBezTo>
                        <a:pt x="375063" y="124605"/>
                        <a:pt x="426667" y="154632"/>
                        <a:pt x="478271" y="185054"/>
                      </a:cubicBezTo>
                      <a:cubicBezTo>
                        <a:pt x="529988" y="215532"/>
                        <a:pt x="581987" y="245616"/>
                        <a:pt x="635450" y="272882"/>
                      </a:cubicBezTo>
                      <a:cubicBezTo>
                        <a:pt x="672125" y="291586"/>
                        <a:pt x="710208" y="307530"/>
                        <a:pt x="746489" y="326965"/>
                      </a:cubicBezTo>
                      <a:cubicBezTo>
                        <a:pt x="779953" y="344937"/>
                        <a:pt x="814825" y="366683"/>
                        <a:pt x="836515" y="398738"/>
                      </a:cubicBezTo>
                      <a:cubicBezTo>
                        <a:pt x="846486" y="413442"/>
                        <a:pt x="853247" y="430286"/>
                        <a:pt x="854542" y="448145"/>
                      </a:cubicBezTo>
                      <a:cubicBezTo>
                        <a:pt x="856120" y="469440"/>
                        <a:pt x="849472" y="490003"/>
                        <a:pt x="838825" y="508256"/>
                      </a:cubicBezTo>
                      <a:cubicBezTo>
                        <a:pt x="816515" y="546565"/>
                        <a:pt x="780798" y="575240"/>
                        <a:pt x="747841" y="603916"/>
                      </a:cubicBezTo>
                      <a:cubicBezTo>
                        <a:pt x="703392" y="642619"/>
                        <a:pt x="660294" y="682843"/>
                        <a:pt x="614211" y="719687"/>
                      </a:cubicBezTo>
                      <a:cubicBezTo>
                        <a:pt x="605930" y="726335"/>
                        <a:pt x="597254" y="732588"/>
                        <a:pt x="589311" y="739686"/>
                      </a:cubicBezTo>
                      <a:cubicBezTo>
                        <a:pt x="582832" y="745489"/>
                        <a:pt x="576578" y="751461"/>
                        <a:pt x="570100" y="757263"/>
                      </a:cubicBezTo>
                      <a:cubicBezTo>
                        <a:pt x="563001" y="763629"/>
                        <a:pt x="555790" y="769826"/>
                        <a:pt x="548016" y="775347"/>
                      </a:cubicBezTo>
                      <a:cubicBezTo>
                        <a:pt x="541087" y="780249"/>
                        <a:pt x="533706" y="785263"/>
                        <a:pt x="525594" y="788023"/>
                      </a:cubicBezTo>
                      <a:cubicBezTo>
                        <a:pt x="519904" y="789938"/>
                        <a:pt x="512017" y="791741"/>
                        <a:pt x="506327" y="788586"/>
                      </a:cubicBezTo>
                      <a:cubicBezTo>
                        <a:pt x="502271" y="786333"/>
                        <a:pt x="498609" y="792530"/>
                        <a:pt x="502665" y="794839"/>
                      </a:cubicBezTo>
                      <a:cubicBezTo>
                        <a:pt x="509707" y="798783"/>
                        <a:pt x="516524" y="800361"/>
                        <a:pt x="524636" y="798783"/>
                      </a:cubicBezTo>
                      <a:cubicBezTo>
                        <a:pt x="533312" y="797093"/>
                        <a:pt x="541594" y="792868"/>
                        <a:pt x="548974" y="788192"/>
                      </a:cubicBezTo>
                      <a:cubicBezTo>
                        <a:pt x="565199" y="777939"/>
                        <a:pt x="579114" y="764192"/>
                        <a:pt x="593254" y="751235"/>
                      </a:cubicBezTo>
                      <a:cubicBezTo>
                        <a:pt x="600240" y="744869"/>
                        <a:pt x="607620" y="739123"/>
                        <a:pt x="615000" y="733264"/>
                      </a:cubicBezTo>
                      <a:cubicBezTo>
                        <a:pt x="627056" y="723743"/>
                        <a:pt x="638943" y="713997"/>
                        <a:pt x="650717" y="704138"/>
                      </a:cubicBezTo>
                      <a:cubicBezTo>
                        <a:pt x="674548" y="684082"/>
                        <a:pt x="697758" y="663350"/>
                        <a:pt x="721025" y="642619"/>
                      </a:cubicBezTo>
                      <a:cubicBezTo>
                        <a:pt x="739841" y="625830"/>
                        <a:pt x="758883" y="609324"/>
                        <a:pt x="777756" y="592648"/>
                      </a:cubicBezTo>
                      <a:cubicBezTo>
                        <a:pt x="795333" y="577156"/>
                        <a:pt x="812572" y="561100"/>
                        <a:pt x="827614" y="543072"/>
                      </a:cubicBezTo>
                      <a:cubicBezTo>
                        <a:pt x="841979" y="525833"/>
                        <a:pt x="854655" y="506679"/>
                        <a:pt x="861303" y="485045"/>
                      </a:cubicBezTo>
                      <a:cubicBezTo>
                        <a:pt x="867443" y="465046"/>
                        <a:pt x="867387" y="443526"/>
                        <a:pt x="861077" y="423582"/>
                      </a:cubicBezTo>
                      <a:cubicBezTo>
                        <a:pt x="849191" y="385950"/>
                        <a:pt x="818093" y="358345"/>
                        <a:pt x="786150" y="337331"/>
                      </a:cubicBezTo>
                      <a:cubicBezTo>
                        <a:pt x="752630" y="315304"/>
                        <a:pt x="715842" y="299079"/>
                        <a:pt x="679618" y="282065"/>
                      </a:cubicBezTo>
                      <a:cubicBezTo>
                        <a:pt x="627112" y="257390"/>
                        <a:pt x="576297" y="229053"/>
                        <a:pt x="526045" y="199983"/>
                      </a:cubicBezTo>
                      <a:cubicBezTo>
                        <a:pt x="472694" y="169054"/>
                        <a:pt x="420189" y="136774"/>
                        <a:pt x="365824" y="107591"/>
                      </a:cubicBezTo>
                      <a:cubicBezTo>
                        <a:pt x="311459" y="78409"/>
                        <a:pt x="256081" y="51142"/>
                        <a:pt x="200645" y="24214"/>
                      </a:cubicBezTo>
                      <a:cubicBezTo>
                        <a:pt x="174843" y="11707"/>
                        <a:pt x="147577" y="3031"/>
                        <a:pt x="118901" y="665"/>
                      </a:cubicBezTo>
                      <a:cubicBezTo>
                        <a:pt x="92592" y="-1532"/>
                        <a:pt x="65382" y="1792"/>
                        <a:pt x="40143" y="9510"/>
                      </a:cubicBezTo>
                      <a:cubicBezTo>
                        <a:pt x="26622" y="13622"/>
                        <a:pt x="13609" y="18918"/>
                        <a:pt x="651" y="24439"/>
                      </a:cubicBezTo>
                      <a:cubicBezTo>
                        <a:pt x="-701" y="25002"/>
                        <a:pt x="257" y="27199"/>
                        <a:pt x="1665" y="26805"/>
                      </a:cubicBezTo>
                      <a:lnTo>
                        <a:pt x="1665" y="26805"/>
                      </a:lnTo>
                      <a:lnTo>
                        <a:pt x="1609" y="2686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597;p29"/>
                <p:cNvSpPr/>
                <p:nvPr/>
              </p:nvSpPr>
              <p:spPr>
                <a:xfrm rot="-5400000">
                  <a:off x="4285776" y="4502113"/>
                  <a:ext cx="705975" cy="681493"/>
                </a:xfrm>
                <a:custGeom>
                  <a:rect b="b" l="l" r="r" t="t"/>
                  <a:pathLst>
                    <a:path extrusionOk="0" h="681493" w="705975">
                      <a:moveTo>
                        <a:pt x="612" y="31563"/>
                      </a:moveTo>
                      <a:cubicBezTo>
                        <a:pt x="8049" y="37478"/>
                        <a:pt x="17626" y="35788"/>
                        <a:pt x="26020" y="33027"/>
                      </a:cubicBezTo>
                      <a:cubicBezTo>
                        <a:pt x="36048" y="29760"/>
                        <a:pt x="44949" y="23845"/>
                        <a:pt x="54752" y="20126"/>
                      </a:cubicBezTo>
                      <a:cubicBezTo>
                        <a:pt x="81737" y="9929"/>
                        <a:pt x="110975" y="9422"/>
                        <a:pt x="139200" y="13591"/>
                      </a:cubicBezTo>
                      <a:cubicBezTo>
                        <a:pt x="196438" y="22042"/>
                        <a:pt x="250859" y="44520"/>
                        <a:pt x="301392" y="72012"/>
                      </a:cubicBezTo>
                      <a:cubicBezTo>
                        <a:pt x="327082" y="85984"/>
                        <a:pt x="351532" y="101871"/>
                        <a:pt x="376376" y="117250"/>
                      </a:cubicBezTo>
                      <a:cubicBezTo>
                        <a:pt x="402911" y="133644"/>
                        <a:pt x="429783" y="149588"/>
                        <a:pt x="456881" y="165080"/>
                      </a:cubicBezTo>
                      <a:cubicBezTo>
                        <a:pt x="483753" y="180404"/>
                        <a:pt x="510851" y="195220"/>
                        <a:pt x="538231" y="209586"/>
                      </a:cubicBezTo>
                      <a:cubicBezTo>
                        <a:pt x="555582" y="218656"/>
                        <a:pt x="573385" y="226825"/>
                        <a:pt x="591074" y="235275"/>
                      </a:cubicBezTo>
                      <a:cubicBezTo>
                        <a:pt x="623750" y="250880"/>
                        <a:pt x="660425" y="268739"/>
                        <a:pt x="680875" y="300062"/>
                      </a:cubicBezTo>
                      <a:cubicBezTo>
                        <a:pt x="704592" y="336343"/>
                        <a:pt x="694846" y="383947"/>
                        <a:pt x="674621" y="419608"/>
                      </a:cubicBezTo>
                      <a:cubicBezTo>
                        <a:pt x="652425" y="458762"/>
                        <a:pt x="617609" y="487606"/>
                        <a:pt x="585610" y="518309"/>
                      </a:cubicBezTo>
                      <a:cubicBezTo>
                        <a:pt x="567695" y="535492"/>
                        <a:pt x="550625" y="553520"/>
                        <a:pt x="532823" y="570871"/>
                      </a:cubicBezTo>
                      <a:cubicBezTo>
                        <a:pt x="508372" y="594702"/>
                        <a:pt x="483359" y="618194"/>
                        <a:pt x="456430" y="639264"/>
                      </a:cubicBezTo>
                      <a:cubicBezTo>
                        <a:pt x="445276" y="647996"/>
                        <a:pt x="433501" y="656503"/>
                        <a:pt x="421107" y="663657"/>
                      </a:cubicBezTo>
                      <a:cubicBezTo>
                        <a:pt x="418572" y="665122"/>
                        <a:pt x="415924" y="666530"/>
                        <a:pt x="413277" y="667826"/>
                      </a:cubicBezTo>
                      <a:cubicBezTo>
                        <a:pt x="412150" y="668390"/>
                        <a:pt x="410967" y="668953"/>
                        <a:pt x="409784" y="669460"/>
                      </a:cubicBezTo>
                      <a:cubicBezTo>
                        <a:pt x="409671" y="669460"/>
                        <a:pt x="408488" y="670023"/>
                        <a:pt x="408826" y="669911"/>
                      </a:cubicBezTo>
                      <a:cubicBezTo>
                        <a:pt x="408150" y="670192"/>
                        <a:pt x="407418" y="670474"/>
                        <a:pt x="406742" y="670756"/>
                      </a:cubicBezTo>
                      <a:cubicBezTo>
                        <a:pt x="404601" y="671601"/>
                        <a:pt x="402404" y="672390"/>
                        <a:pt x="400094" y="672897"/>
                      </a:cubicBezTo>
                      <a:cubicBezTo>
                        <a:pt x="397615" y="673516"/>
                        <a:pt x="397277" y="673573"/>
                        <a:pt x="394855" y="673685"/>
                      </a:cubicBezTo>
                      <a:cubicBezTo>
                        <a:pt x="394010" y="673685"/>
                        <a:pt x="393164" y="673685"/>
                        <a:pt x="392263" y="673685"/>
                      </a:cubicBezTo>
                      <a:cubicBezTo>
                        <a:pt x="391193" y="673629"/>
                        <a:pt x="391700" y="673685"/>
                        <a:pt x="390460" y="673404"/>
                      </a:cubicBezTo>
                      <a:cubicBezTo>
                        <a:pt x="389672" y="673235"/>
                        <a:pt x="388939" y="673009"/>
                        <a:pt x="388207" y="672728"/>
                      </a:cubicBezTo>
                      <a:cubicBezTo>
                        <a:pt x="388263" y="672728"/>
                        <a:pt x="386573" y="671826"/>
                        <a:pt x="386686" y="671939"/>
                      </a:cubicBezTo>
                      <a:cubicBezTo>
                        <a:pt x="383869" y="669629"/>
                        <a:pt x="379869" y="673629"/>
                        <a:pt x="382686" y="675939"/>
                      </a:cubicBezTo>
                      <a:cubicBezTo>
                        <a:pt x="383024" y="676221"/>
                        <a:pt x="384432" y="677403"/>
                        <a:pt x="383644" y="676615"/>
                      </a:cubicBezTo>
                      <a:cubicBezTo>
                        <a:pt x="382686" y="675713"/>
                        <a:pt x="384658" y="677573"/>
                        <a:pt x="384714" y="677629"/>
                      </a:cubicBezTo>
                      <a:cubicBezTo>
                        <a:pt x="385390" y="678192"/>
                        <a:pt x="386179" y="678643"/>
                        <a:pt x="386967" y="679037"/>
                      </a:cubicBezTo>
                      <a:cubicBezTo>
                        <a:pt x="388714" y="679939"/>
                        <a:pt x="390629" y="680615"/>
                        <a:pt x="392545" y="680953"/>
                      </a:cubicBezTo>
                      <a:cubicBezTo>
                        <a:pt x="397446" y="681911"/>
                        <a:pt x="401164" y="681516"/>
                        <a:pt x="406516" y="680389"/>
                      </a:cubicBezTo>
                      <a:cubicBezTo>
                        <a:pt x="418516" y="677854"/>
                        <a:pt x="429783" y="671207"/>
                        <a:pt x="440036" y="664671"/>
                      </a:cubicBezTo>
                      <a:cubicBezTo>
                        <a:pt x="468486" y="646475"/>
                        <a:pt x="493950" y="623039"/>
                        <a:pt x="518513" y="599997"/>
                      </a:cubicBezTo>
                      <a:cubicBezTo>
                        <a:pt x="540484" y="579378"/>
                        <a:pt x="561667" y="557970"/>
                        <a:pt x="582906" y="536619"/>
                      </a:cubicBezTo>
                      <a:cubicBezTo>
                        <a:pt x="609158" y="510253"/>
                        <a:pt x="638115" y="486648"/>
                        <a:pt x="661664" y="457691"/>
                      </a:cubicBezTo>
                      <a:cubicBezTo>
                        <a:pt x="676931" y="438932"/>
                        <a:pt x="689888" y="418312"/>
                        <a:pt x="697719" y="395327"/>
                      </a:cubicBezTo>
                      <a:cubicBezTo>
                        <a:pt x="705099" y="373581"/>
                        <a:pt x="708536" y="349018"/>
                        <a:pt x="703804" y="326258"/>
                      </a:cubicBezTo>
                      <a:cubicBezTo>
                        <a:pt x="695747" y="287612"/>
                        <a:pt x="663410" y="261584"/>
                        <a:pt x="630792" y="243050"/>
                      </a:cubicBezTo>
                      <a:cubicBezTo>
                        <a:pt x="613553" y="233247"/>
                        <a:pt x="595525" y="224966"/>
                        <a:pt x="577554" y="216515"/>
                      </a:cubicBezTo>
                      <a:cubicBezTo>
                        <a:pt x="555526" y="206149"/>
                        <a:pt x="534062" y="194826"/>
                        <a:pt x="512654" y="183277"/>
                      </a:cubicBezTo>
                      <a:cubicBezTo>
                        <a:pt x="457163" y="153249"/>
                        <a:pt x="403249" y="120856"/>
                        <a:pt x="349785" y="87392"/>
                      </a:cubicBezTo>
                      <a:cubicBezTo>
                        <a:pt x="299984" y="56238"/>
                        <a:pt x="246577" y="29197"/>
                        <a:pt x="189846" y="13141"/>
                      </a:cubicBezTo>
                      <a:cubicBezTo>
                        <a:pt x="161847" y="5197"/>
                        <a:pt x="132270" y="-718"/>
                        <a:pt x="103088" y="71"/>
                      </a:cubicBezTo>
                      <a:cubicBezTo>
                        <a:pt x="88610" y="465"/>
                        <a:pt x="74019" y="2662"/>
                        <a:pt x="60273" y="7338"/>
                      </a:cubicBezTo>
                      <a:cubicBezTo>
                        <a:pt x="49287" y="11056"/>
                        <a:pt x="39935" y="17141"/>
                        <a:pt x="29964" y="22943"/>
                      </a:cubicBezTo>
                      <a:cubicBezTo>
                        <a:pt x="22245" y="27506"/>
                        <a:pt x="11429" y="34154"/>
                        <a:pt x="2528" y="28971"/>
                      </a:cubicBezTo>
                      <a:cubicBezTo>
                        <a:pt x="950" y="28070"/>
                        <a:pt x="-965" y="30380"/>
                        <a:pt x="556" y="31563"/>
                      </a:cubicBezTo>
                      <a:lnTo>
                        <a:pt x="556" y="31563"/>
                      </a:lnTo>
                      <a:lnTo>
                        <a:pt x="612" y="315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598;p29"/>
                <p:cNvSpPr/>
                <p:nvPr/>
              </p:nvSpPr>
              <p:spPr>
                <a:xfrm rot="-5400000">
                  <a:off x="4310061" y="4645635"/>
                  <a:ext cx="673106" cy="547968"/>
                </a:xfrm>
                <a:custGeom>
                  <a:rect b="b" l="l" r="r" t="t"/>
                  <a:pathLst>
                    <a:path extrusionOk="0" h="547968" w="673106">
                      <a:moveTo>
                        <a:pt x="1845" y="94274"/>
                      </a:moveTo>
                      <a:cubicBezTo>
                        <a:pt x="15478" y="94556"/>
                        <a:pt x="26689" y="85035"/>
                        <a:pt x="35196" y="75345"/>
                      </a:cubicBezTo>
                      <a:cubicBezTo>
                        <a:pt x="40097" y="69768"/>
                        <a:pt x="44886" y="64021"/>
                        <a:pt x="49506" y="58163"/>
                      </a:cubicBezTo>
                      <a:cubicBezTo>
                        <a:pt x="53562" y="52980"/>
                        <a:pt x="57787" y="47909"/>
                        <a:pt x="63026" y="43853"/>
                      </a:cubicBezTo>
                      <a:cubicBezTo>
                        <a:pt x="78463" y="31910"/>
                        <a:pt x="95814" y="22051"/>
                        <a:pt x="114631" y="16586"/>
                      </a:cubicBezTo>
                      <a:cubicBezTo>
                        <a:pt x="134574" y="10784"/>
                        <a:pt x="155925" y="10333"/>
                        <a:pt x="176488" y="11967"/>
                      </a:cubicBezTo>
                      <a:cubicBezTo>
                        <a:pt x="218966" y="15347"/>
                        <a:pt x="259866" y="30107"/>
                        <a:pt x="298513" y="47346"/>
                      </a:cubicBezTo>
                      <a:cubicBezTo>
                        <a:pt x="339357" y="65543"/>
                        <a:pt x="379130" y="86105"/>
                        <a:pt x="419185" y="106049"/>
                      </a:cubicBezTo>
                      <a:cubicBezTo>
                        <a:pt x="439579" y="116189"/>
                        <a:pt x="460029" y="126273"/>
                        <a:pt x="480648" y="135907"/>
                      </a:cubicBezTo>
                      <a:cubicBezTo>
                        <a:pt x="496141" y="143174"/>
                        <a:pt x="511746" y="150160"/>
                        <a:pt x="527070" y="157765"/>
                      </a:cubicBezTo>
                      <a:cubicBezTo>
                        <a:pt x="557097" y="172694"/>
                        <a:pt x="586899" y="189483"/>
                        <a:pt x="612532" y="211285"/>
                      </a:cubicBezTo>
                      <a:cubicBezTo>
                        <a:pt x="636926" y="232073"/>
                        <a:pt x="659686" y="259509"/>
                        <a:pt x="661714" y="292860"/>
                      </a:cubicBezTo>
                      <a:cubicBezTo>
                        <a:pt x="664080" y="331394"/>
                        <a:pt x="640193" y="365759"/>
                        <a:pt x="615743" y="393195"/>
                      </a:cubicBezTo>
                      <a:cubicBezTo>
                        <a:pt x="588195" y="424124"/>
                        <a:pt x="554731" y="448180"/>
                        <a:pt x="520929" y="471841"/>
                      </a:cubicBezTo>
                      <a:cubicBezTo>
                        <a:pt x="504760" y="483165"/>
                        <a:pt x="488873" y="494939"/>
                        <a:pt x="472592" y="506094"/>
                      </a:cubicBezTo>
                      <a:cubicBezTo>
                        <a:pt x="456424" y="517135"/>
                        <a:pt x="439523" y="526431"/>
                        <a:pt x="421889" y="534825"/>
                      </a:cubicBezTo>
                      <a:cubicBezTo>
                        <a:pt x="417664" y="536853"/>
                        <a:pt x="413326" y="538318"/>
                        <a:pt x="408876" y="539557"/>
                      </a:cubicBezTo>
                      <a:cubicBezTo>
                        <a:pt x="404425" y="540797"/>
                        <a:pt x="399637" y="542543"/>
                        <a:pt x="395017" y="543050"/>
                      </a:cubicBezTo>
                      <a:cubicBezTo>
                        <a:pt x="391918" y="543388"/>
                        <a:pt x="391862" y="548290"/>
                        <a:pt x="395017" y="547952"/>
                      </a:cubicBezTo>
                      <a:cubicBezTo>
                        <a:pt x="399918" y="547444"/>
                        <a:pt x="404763" y="547557"/>
                        <a:pt x="409664" y="546656"/>
                      </a:cubicBezTo>
                      <a:cubicBezTo>
                        <a:pt x="414397" y="545811"/>
                        <a:pt x="419073" y="544571"/>
                        <a:pt x="423749" y="543445"/>
                      </a:cubicBezTo>
                      <a:cubicBezTo>
                        <a:pt x="433438" y="541078"/>
                        <a:pt x="442509" y="536909"/>
                        <a:pt x="451353" y="532403"/>
                      </a:cubicBezTo>
                      <a:cubicBezTo>
                        <a:pt x="468987" y="523445"/>
                        <a:pt x="485043" y="511220"/>
                        <a:pt x="501042" y="499728"/>
                      </a:cubicBezTo>
                      <a:cubicBezTo>
                        <a:pt x="535182" y="475165"/>
                        <a:pt x="570899" y="452348"/>
                        <a:pt x="601828" y="423673"/>
                      </a:cubicBezTo>
                      <a:cubicBezTo>
                        <a:pt x="616870" y="409702"/>
                        <a:pt x="630729" y="394266"/>
                        <a:pt x="642841" y="377703"/>
                      </a:cubicBezTo>
                      <a:cubicBezTo>
                        <a:pt x="654334" y="361985"/>
                        <a:pt x="664192" y="344577"/>
                        <a:pt x="669375" y="325704"/>
                      </a:cubicBezTo>
                      <a:cubicBezTo>
                        <a:pt x="674558" y="306775"/>
                        <a:pt x="674502" y="286663"/>
                        <a:pt x="668192" y="268016"/>
                      </a:cubicBezTo>
                      <a:cubicBezTo>
                        <a:pt x="662840" y="252298"/>
                        <a:pt x="653827" y="238157"/>
                        <a:pt x="643066" y="225594"/>
                      </a:cubicBezTo>
                      <a:cubicBezTo>
                        <a:pt x="620757" y="199511"/>
                        <a:pt x="591237" y="179906"/>
                        <a:pt x="561547" y="163230"/>
                      </a:cubicBezTo>
                      <a:cubicBezTo>
                        <a:pt x="529436" y="145202"/>
                        <a:pt x="495465" y="130780"/>
                        <a:pt x="462339" y="114781"/>
                      </a:cubicBezTo>
                      <a:cubicBezTo>
                        <a:pt x="420425" y="94499"/>
                        <a:pt x="379074" y="73035"/>
                        <a:pt x="337047" y="52923"/>
                      </a:cubicBezTo>
                      <a:cubicBezTo>
                        <a:pt x="297330" y="33882"/>
                        <a:pt x="256655" y="15516"/>
                        <a:pt x="213388" y="6220"/>
                      </a:cubicBezTo>
                      <a:cubicBezTo>
                        <a:pt x="172037" y="-2681"/>
                        <a:pt x="127250" y="-3864"/>
                        <a:pt x="88434" y="15009"/>
                      </a:cubicBezTo>
                      <a:cubicBezTo>
                        <a:pt x="72660" y="22671"/>
                        <a:pt x="57618" y="33036"/>
                        <a:pt x="46576" y="46839"/>
                      </a:cubicBezTo>
                      <a:cubicBezTo>
                        <a:pt x="37168" y="58613"/>
                        <a:pt x="29619" y="71345"/>
                        <a:pt x="18971" y="82106"/>
                      </a:cubicBezTo>
                      <a:cubicBezTo>
                        <a:pt x="14295" y="86781"/>
                        <a:pt x="8549" y="89993"/>
                        <a:pt x="1901" y="90274"/>
                      </a:cubicBezTo>
                      <a:cubicBezTo>
                        <a:pt x="-634" y="90387"/>
                        <a:pt x="-634" y="94161"/>
                        <a:pt x="1901" y="94218"/>
                      </a:cubicBezTo>
                      <a:lnTo>
                        <a:pt x="1901" y="94218"/>
                      </a:lnTo>
                      <a:lnTo>
                        <a:pt x="1845" y="9427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599;p29"/>
                <p:cNvSpPr/>
                <p:nvPr/>
              </p:nvSpPr>
              <p:spPr>
                <a:xfrm rot="-5400000">
                  <a:off x="4425148" y="4707244"/>
                  <a:ext cx="551972" cy="456984"/>
                </a:xfrm>
                <a:custGeom>
                  <a:rect b="b" l="l" r="r" t="t"/>
                  <a:pathLst>
                    <a:path extrusionOk="0" h="458129" w="551972">
                      <a:moveTo>
                        <a:pt x="2139" y="73189"/>
                      </a:moveTo>
                      <a:cubicBezTo>
                        <a:pt x="9745" y="72174"/>
                        <a:pt x="17237" y="69639"/>
                        <a:pt x="23885" y="65865"/>
                      </a:cubicBezTo>
                      <a:cubicBezTo>
                        <a:pt x="27265" y="63893"/>
                        <a:pt x="30420" y="61527"/>
                        <a:pt x="33631" y="59330"/>
                      </a:cubicBezTo>
                      <a:cubicBezTo>
                        <a:pt x="37462" y="56795"/>
                        <a:pt x="41237" y="54259"/>
                        <a:pt x="44842" y="51386"/>
                      </a:cubicBezTo>
                      <a:cubicBezTo>
                        <a:pt x="57293" y="41415"/>
                        <a:pt x="69968" y="31725"/>
                        <a:pt x="84222" y="24345"/>
                      </a:cubicBezTo>
                      <a:cubicBezTo>
                        <a:pt x="113122" y="9416"/>
                        <a:pt x="147656" y="9021"/>
                        <a:pt x="179092" y="14373"/>
                      </a:cubicBezTo>
                      <a:cubicBezTo>
                        <a:pt x="214246" y="20401"/>
                        <a:pt x="247146" y="34542"/>
                        <a:pt x="279427" y="49189"/>
                      </a:cubicBezTo>
                      <a:cubicBezTo>
                        <a:pt x="314807" y="65245"/>
                        <a:pt x="350186" y="81414"/>
                        <a:pt x="385847" y="96850"/>
                      </a:cubicBezTo>
                      <a:cubicBezTo>
                        <a:pt x="419761" y="111554"/>
                        <a:pt x="454014" y="124905"/>
                        <a:pt x="489449" y="135553"/>
                      </a:cubicBezTo>
                      <a:cubicBezTo>
                        <a:pt x="502519" y="139440"/>
                        <a:pt x="515477" y="144229"/>
                        <a:pt x="524885" y="154538"/>
                      </a:cubicBezTo>
                      <a:cubicBezTo>
                        <a:pt x="535026" y="165693"/>
                        <a:pt x="539871" y="181354"/>
                        <a:pt x="540716" y="196171"/>
                      </a:cubicBezTo>
                      <a:cubicBezTo>
                        <a:pt x="544828" y="265521"/>
                        <a:pt x="478295" y="304788"/>
                        <a:pt x="427198" y="336561"/>
                      </a:cubicBezTo>
                      <a:cubicBezTo>
                        <a:pt x="394579" y="356842"/>
                        <a:pt x="362242" y="377631"/>
                        <a:pt x="329398" y="397574"/>
                      </a:cubicBezTo>
                      <a:cubicBezTo>
                        <a:pt x="313736" y="407038"/>
                        <a:pt x="298187" y="416784"/>
                        <a:pt x="282526" y="426249"/>
                      </a:cubicBezTo>
                      <a:cubicBezTo>
                        <a:pt x="268273" y="434868"/>
                        <a:pt x="253569" y="443600"/>
                        <a:pt x="237288" y="447826"/>
                      </a:cubicBezTo>
                      <a:cubicBezTo>
                        <a:pt x="228950" y="449966"/>
                        <a:pt x="221006" y="451488"/>
                        <a:pt x="212387" y="451037"/>
                      </a:cubicBezTo>
                      <a:cubicBezTo>
                        <a:pt x="208274" y="450812"/>
                        <a:pt x="208500" y="456783"/>
                        <a:pt x="212387" y="457290"/>
                      </a:cubicBezTo>
                      <a:cubicBezTo>
                        <a:pt x="220950" y="458360"/>
                        <a:pt x="230077" y="458586"/>
                        <a:pt x="238583" y="456896"/>
                      </a:cubicBezTo>
                      <a:cubicBezTo>
                        <a:pt x="247203" y="455206"/>
                        <a:pt x="255541" y="452276"/>
                        <a:pt x="263597" y="448840"/>
                      </a:cubicBezTo>
                      <a:cubicBezTo>
                        <a:pt x="279540" y="442023"/>
                        <a:pt x="293906" y="432333"/>
                        <a:pt x="308610" y="423263"/>
                      </a:cubicBezTo>
                      <a:cubicBezTo>
                        <a:pt x="344045" y="401461"/>
                        <a:pt x="379762" y="380278"/>
                        <a:pt x="414691" y="357687"/>
                      </a:cubicBezTo>
                      <a:cubicBezTo>
                        <a:pt x="442465" y="339716"/>
                        <a:pt x="471478" y="323435"/>
                        <a:pt x="497168" y="302365"/>
                      </a:cubicBezTo>
                      <a:cubicBezTo>
                        <a:pt x="522632" y="281464"/>
                        <a:pt x="544152" y="255268"/>
                        <a:pt x="550180" y="222085"/>
                      </a:cubicBezTo>
                      <a:cubicBezTo>
                        <a:pt x="555870" y="190875"/>
                        <a:pt x="548603" y="153806"/>
                        <a:pt x="519871" y="136004"/>
                      </a:cubicBezTo>
                      <a:cubicBezTo>
                        <a:pt x="507421" y="128286"/>
                        <a:pt x="492830" y="124962"/>
                        <a:pt x="478971" y="120793"/>
                      </a:cubicBezTo>
                      <a:cubicBezTo>
                        <a:pt x="460211" y="115159"/>
                        <a:pt x="441901" y="108004"/>
                        <a:pt x="423761" y="100737"/>
                      </a:cubicBezTo>
                      <a:cubicBezTo>
                        <a:pt x="386016" y="85526"/>
                        <a:pt x="349115" y="68343"/>
                        <a:pt x="311933" y="51781"/>
                      </a:cubicBezTo>
                      <a:cubicBezTo>
                        <a:pt x="278300" y="36739"/>
                        <a:pt x="245062" y="20176"/>
                        <a:pt x="209514" y="9979"/>
                      </a:cubicBezTo>
                      <a:cubicBezTo>
                        <a:pt x="175825" y="345"/>
                        <a:pt x="137797" y="-4161"/>
                        <a:pt x="103432" y="4965"/>
                      </a:cubicBezTo>
                      <a:cubicBezTo>
                        <a:pt x="88503" y="8909"/>
                        <a:pt x="74813" y="16232"/>
                        <a:pt x="62081" y="24852"/>
                      </a:cubicBezTo>
                      <a:cubicBezTo>
                        <a:pt x="54983" y="29697"/>
                        <a:pt x="48335" y="34936"/>
                        <a:pt x="41800" y="40513"/>
                      </a:cubicBezTo>
                      <a:cubicBezTo>
                        <a:pt x="35209" y="46147"/>
                        <a:pt x="29124" y="52400"/>
                        <a:pt x="22026" y="57358"/>
                      </a:cubicBezTo>
                      <a:cubicBezTo>
                        <a:pt x="15491" y="61921"/>
                        <a:pt x="9125" y="66541"/>
                        <a:pt x="1463" y="69019"/>
                      </a:cubicBezTo>
                      <a:cubicBezTo>
                        <a:pt x="-678" y="69696"/>
                        <a:pt x="-452" y="73527"/>
                        <a:pt x="2027" y="73189"/>
                      </a:cubicBezTo>
                      <a:lnTo>
                        <a:pt x="2027" y="73189"/>
                      </a:lnTo>
                      <a:lnTo>
                        <a:pt x="2139" y="7318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00;p29"/>
                <p:cNvSpPr/>
                <p:nvPr/>
              </p:nvSpPr>
              <p:spPr>
                <a:xfrm rot="-5400000">
                  <a:off x="4506739" y="4786866"/>
                  <a:ext cx="419335" cy="363702"/>
                </a:xfrm>
                <a:custGeom>
                  <a:rect b="b" l="l" r="r" t="t"/>
                  <a:pathLst>
                    <a:path extrusionOk="0" h="363702" w="419335">
                      <a:moveTo>
                        <a:pt x="2300" y="62458"/>
                      </a:moveTo>
                      <a:cubicBezTo>
                        <a:pt x="14750" y="57219"/>
                        <a:pt x="22975" y="46909"/>
                        <a:pt x="32158" y="37501"/>
                      </a:cubicBezTo>
                      <a:cubicBezTo>
                        <a:pt x="42581" y="26798"/>
                        <a:pt x="54749" y="19530"/>
                        <a:pt x="69228" y="15474"/>
                      </a:cubicBezTo>
                      <a:cubicBezTo>
                        <a:pt x="100382" y="6742"/>
                        <a:pt x="134522" y="11530"/>
                        <a:pt x="165338" y="19305"/>
                      </a:cubicBezTo>
                      <a:cubicBezTo>
                        <a:pt x="197675" y="27417"/>
                        <a:pt x="228491" y="40149"/>
                        <a:pt x="260096" y="50684"/>
                      </a:cubicBezTo>
                      <a:cubicBezTo>
                        <a:pt x="288883" y="60318"/>
                        <a:pt x="318460" y="67979"/>
                        <a:pt x="346347" y="80204"/>
                      </a:cubicBezTo>
                      <a:cubicBezTo>
                        <a:pt x="369445" y="90345"/>
                        <a:pt x="395923" y="103415"/>
                        <a:pt x="404542" y="128992"/>
                      </a:cubicBezTo>
                      <a:cubicBezTo>
                        <a:pt x="411922" y="150963"/>
                        <a:pt x="407303" y="175751"/>
                        <a:pt x="397218" y="196145"/>
                      </a:cubicBezTo>
                      <a:cubicBezTo>
                        <a:pt x="385500" y="219806"/>
                        <a:pt x="365388" y="237947"/>
                        <a:pt x="343586" y="252369"/>
                      </a:cubicBezTo>
                      <a:cubicBezTo>
                        <a:pt x="319812" y="268086"/>
                        <a:pt x="293785" y="279917"/>
                        <a:pt x="267870" y="291635"/>
                      </a:cubicBezTo>
                      <a:cubicBezTo>
                        <a:pt x="257560" y="296311"/>
                        <a:pt x="247195" y="300761"/>
                        <a:pt x="237448" y="306508"/>
                      </a:cubicBezTo>
                      <a:cubicBezTo>
                        <a:pt x="227477" y="312367"/>
                        <a:pt x="217843" y="318733"/>
                        <a:pt x="208041" y="324874"/>
                      </a:cubicBezTo>
                      <a:cubicBezTo>
                        <a:pt x="197506" y="331465"/>
                        <a:pt x="186858" y="337944"/>
                        <a:pt x="175704" y="343465"/>
                      </a:cubicBezTo>
                      <a:cubicBezTo>
                        <a:pt x="170802" y="345887"/>
                        <a:pt x="165901" y="348309"/>
                        <a:pt x="160774" y="350225"/>
                      </a:cubicBezTo>
                      <a:cubicBezTo>
                        <a:pt x="155760" y="352140"/>
                        <a:pt x="150634" y="353323"/>
                        <a:pt x="145507" y="354732"/>
                      </a:cubicBezTo>
                      <a:cubicBezTo>
                        <a:pt x="141620" y="355802"/>
                        <a:pt x="136831" y="356816"/>
                        <a:pt x="132832" y="355915"/>
                      </a:cubicBezTo>
                      <a:cubicBezTo>
                        <a:pt x="129282" y="355126"/>
                        <a:pt x="127761" y="360591"/>
                        <a:pt x="131310" y="361379"/>
                      </a:cubicBezTo>
                      <a:cubicBezTo>
                        <a:pt x="136099" y="362450"/>
                        <a:pt x="140662" y="363520"/>
                        <a:pt x="145620" y="363689"/>
                      </a:cubicBezTo>
                      <a:cubicBezTo>
                        <a:pt x="151197" y="363858"/>
                        <a:pt x="156718" y="362450"/>
                        <a:pt x="161957" y="360816"/>
                      </a:cubicBezTo>
                      <a:cubicBezTo>
                        <a:pt x="173788" y="357211"/>
                        <a:pt x="184830" y="351633"/>
                        <a:pt x="195534" y="345493"/>
                      </a:cubicBezTo>
                      <a:cubicBezTo>
                        <a:pt x="206689" y="339127"/>
                        <a:pt x="217449" y="332141"/>
                        <a:pt x="228265" y="325324"/>
                      </a:cubicBezTo>
                      <a:cubicBezTo>
                        <a:pt x="237167" y="319690"/>
                        <a:pt x="246068" y="313888"/>
                        <a:pt x="255645" y="309381"/>
                      </a:cubicBezTo>
                      <a:cubicBezTo>
                        <a:pt x="282067" y="296987"/>
                        <a:pt x="309052" y="285889"/>
                        <a:pt x="334347" y="271185"/>
                      </a:cubicBezTo>
                      <a:cubicBezTo>
                        <a:pt x="358910" y="256988"/>
                        <a:pt x="382571" y="239355"/>
                        <a:pt x="398739" y="215694"/>
                      </a:cubicBezTo>
                      <a:cubicBezTo>
                        <a:pt x="412655" y="195356"/>
                        <a:pt x="421105" y="169498"/>
                        <a:pt x="419021" y="144709"/>
                      </a:cubicBezTo>
                      <a:cubicBezTo>
                        <a:pt x="418007" y="132316"/>
                        <a:pt x="414401" y="120091"/>
                        <a:pt x="407472" y="109725"/>
                      </a:cubicBezTo>
                      <a:cubicBezTo>
                        <a:pt x="399697" y="98119"/>
                        <a:pt x="388543" y="90120"/>
                        <a:pt x="376712" y="83078"/>
                      </a:cubicBezTo>
                      <a:cubicBezTo>
                        <a:pt x="349389" y="66909"/>
                        <a:pt x="318742" y="57444"/>
                        <a:pt x="288602" y="48036"/>
                      </a:cubicBezTo>
                      <a:cubicBezTo>
                        <a:pt x="256884" y="38121"/>
                        <a:pt x="225956" y="25840"/>
                        <a:pt x="194238" y="15868"/>
                      </a:cubicBezTo>
                      <a:cubicBezTo>
                        <a:pt x="161507" y="5559"/>
                        <a:pt x="127029" y="-2159"/>
                        <a:pt x="92495" y="545"/>
                      </a:cubicBezTo>
                      <a:cubicBezTo>
                        <a:pt x="76157" y="1840"/>
                        <a:pt x="59820" y="5728"/>
                        <a:pt x="45679" y="14347"/>
                      </a:cubicBezTo>
                      <a:cubicBezTo>
                        <a:pt x="33060" y="22009"/>
                        <a:pt x="25229" y="33840"/>
                        <a:pt x="15877" y="44938"/>
                      </a:cubicBezTo>
                      <a:cubicBezTo>
                        <a:pt x="11427" y="50233"/>
                        <a:pt x="6751" y="55360"/>
                        <a:pt x="835" y="59022"/>
                      </a:cubicBezTo>
                      <a:cubicBezTo>
                        <a:pt x="-855" y="60092"/>
                        <a:pt x="216" y="63303"/>
                        <a:pt x="2300" y="62458"/>
                      </a:cubicBezTo>
                      <a:lnTo>
                        <a:pt x="2300" y="6245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01;p29"/>
                <p:cNvSpPr/>
                <p:nvPr/>
              </p:nvSpPr>
              <p:spPr>
                <a:xfrm rot="-5400000">
                  <a:off x="4582125" y="4878247"/>
                  <a:ext cx="298605" cy="254045"/>
                </a:xfrm>
                <a:custGeom>
                  <a:rect b="b" l="l" r="r" t="t"/>
                  <a:pathLst>
                    <a:path extrusionOk="0" h="254045" w="299353">
                      <a:moveTo>
                        <a:pt x="5354" y="73612"/>
                      </a:moveTo>
                      <a:cubicBezTo>
                        <a:pt x="14255" y="66007"/>
                        <a:pt x="21860" y="57106"/>
                        <a:pt x="29297" y="48092"/>
                      </a:cubicBezTo>
                      <a:cubicBezTo>
                        <a:pt x="35381" y="40655"/>
                        <a:pt x="41465" y="33106"/>
                        <a:pt x="48902" y="26965"/>
                      </a:cubicBezTo>
                      <a:cubicBezTo>
                        <a:pt x="67718" y="11417"/>
                        <a:pt x="93182" y="11248"/>
                        <a:pt x="116393" y="11248"/>
                      </a:cubicBezTo>
                      <a:cubicBezTo>
                        <a:pt x="146251" y="11248"/>
                        <a:pt x="176898" y="13783"/>
                        <a:pt x="205573" y="22628"/>
                      </a:cubicBezTo>
                      <a:cubicBezTo>
                        <a:pt x="226080" y="28937"/>
                        <a:pt x="246981" y="36881"/>
                        <a:pt x="264276" y="49894"/>
                      </a:cubicBezTo>
                      <a:cubicBezTo>
                        <a:pt x="272388" y="56035"/>
                        <a:pt x="279656" y="63641"/>
                        <a:pt x="284050" y="72880"/>
                      </a:cubicBezTo>
                      <a:cubicBezTo>
                        <a:pt x="288501" y="82119"/>
                        <a:pt x="288951" y="92710"/>
                        <a:pt x="286810" y="102625"/>
                      </a:cubicBezTo>
                      <a:cubicBezTo>
                        <a:pt x="281684" y="126512"/>
                        <a:pt x="264051" y="145779"/>
                        <a:pt x="246079" y="161215"/>
                      </a:cubicBezTo>
                      <a:cubicBezTo>
                        <a:pt x="216784" y="186398"/>
                        <a:pt x="181630" y="205439"/>
                        <a:pt x="146364" y="220932"/>
                      </a:cubicBezTo>
                      <a:cubicBezTo>
                        <a:pt x="127773" y="229101"/>
                        <a:pt x="108393" y="236312"/>
                        <a:pt x="88450" y="240424"/>
                      </a:cubicBezTo>
                      <a:cubicBezTo>
                        <a:pt x="79887" y="242171"/>
                        <a:pt x="71211" y="243297"/>
                        <a:pt x="62366" y="242903"/>
                      </a:cubicBezTo>
                      <a:cubicBezTo>
                        <a:pt x="55662" y="242621"/>
                        <a:pt x="48226" y="242678"/>
                        <a:pt x="42367" y="239298"/>
                      </a:cubicBezTo>
                      <a:cubicBezTo>
                        <a:pt x="39663" y="237720"/>
                        <a:pt x="36902" y="235579"/>
                        <a:pt x="35212" y="232875"/>
                      </a:cubicBezTo>
                      <a:cubicBezTo>
                        <a:pt x="33522" y="230284"/>
                        <a:pt x="29353" y="232706"/>
                        <a:pt x="31043" y="235298"/>
                      </a:cubicBezTo>
                      <a:cubicBezTo>
                        <a:pt x="35212" y="241776"/>
                        <a:pt x="40395" y="246509"/>
                        <a:pt x="47324" y="249889"/>
                      </a:cubicBezTo>
                      <a:cubicBezTo>
                        <a:pt x="51268" y="251804"/>
                        <a:pt x="55099" y="253100"/>
                        <a:pt x="59606" y="253607"/>
                      </a:cubicBezTo>
                      <a:cubicBezTo>
                        <a:pt x="63944" y="254114"/>
                        <a:pt x="68338" y="254170"/>
                        <a:pt x="72676" y="253832"/>
                      </a:cubicBezTo>
                      <a:cubicBezTo>
                        <a:pt x="93858" y="252368"/>
                        <a:pt x="114590" y="245607"/>
                        <a:pt x="134251" y="237945"/>
                      </a:cubicBezTo>
                      <a:cubicBezTo>
                        <a:pt x="171490" y="223411"/>
                        <a:pt x="208052" y="204425"/>
                        <a:pt x="239995" y="180313"/>
                      </a:cubicBezTo>
                      <a:cubicBezTo>
                        <a:pt x="260783" y="164596"/>
                        <a:pt x="281515" y="145667"/>
                        <a:pt x="292331" y="121386"/>
                      </a:cubicBezTo>
                      <a:cubicBezTo>
                        <a:pt x="297289" y="110231"/>
                        <a:pt x="300388" y="97781"/>
                        <a:pt x="299035" y="85499"/>
                      </a:cubicBezTo>
                      <a:cubicBezTo>
                        <a:pt x="297740" y="73838"/>
                        <a:pt x="292895" y="63415"/>
                        <a:pt x="285458" y="54401"/>
                      </a:cubicBezTo>
                      <a:cubicBezTo>
                        <a:pt x="270586" y="36317"/>
                        <a:pt x="247769" y="25670"/>
                        <a:pt x="226305" y="17670"/>
                      </a:cubicBezTo>
                      <a:cubicBezTo>
                        <a:pt x="198813" y="7417"/>
                        <a:pt x="170194" y="2403"/>
                        <a:pt x="140955" y="713"/>
                      </a:cubicBezTo>
                      <a:cubicBezTo>
                        <a:pt x="125407" y="-189"/>
                        <a:pt x="109858" y="-245"/>
                        <a:pt x="94309" y="600"/>
                      </a:cubicBezTo>
                      <a:cubicBezTo>
                        <a:pt x="81182" y="1332"/>
                        <a:pt x="68056" y="3642"/>
                        <a:pt x="56225" y="9558"/>
                      </a:cubicBezTo>
                      <a:cubicBezTo>
                        <a:pt x="37240" y="19022"/>
                        <a:pt x="26311" y="38289"/>
                        <a:pt x="13522" y="54289"/>
                      </a:cubicBezTo>
                      <a:cubicBezTo>
                        <a:pt x="9523" y="59359"/>
                        <a:pt x="5241" y="64204"/>
                        <a:pt x="903" y="68992"/>
                      </a:cubicBezTo>
                      <a:cubicBezTo>
                        <a:pt x="-1857" y="72035"/>
                        <a:pt x="2311" y="76034"/>
                        <a:pt x="5354" y="73443"/>
                      </a:cubicBezTo>
                      <a:lnTo>
                        <a:pt x="5354" y="73443"/>
                      </a:lnTo>
                      <a:lnTo>
                        <a:pt x="5354" y="7361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02;p29"/>
                <p:cNvSpPr/>
                <p:nvPr/>
              </p:nvSpPr>
              <p:spPr>
                <a:xfrm rot="-5400000">
                  <a:off x="4638608" y="4972805"/>
                  <a:ext cx="188839" cy="168345"/>
                </a:xfrm>
                <a:custGeom>
                  <a:rect b="b" l="l" r="r" t="t"/>
                  <a:pathLst>
                    <a:path extrusionOk="0" h="167507" w="187900">
                      <a:moveTo>
                        <a:pt x="2561" y="75985"/>
                      </a:moveTo>
                      <a:cubicBezTo>
                        <a:pt x="16983" y="65619"/>
                        <a:pt x="29152" y="52662"/>
                        <a:pt x="42109" y="40662"/>
                      </a:cubicBezTo>
                      <a:cubicBezTo>
                        <a:pt x="54221" y="29451"/>
                        <a:pt x="67517" y="18747"/>
                        <a:pt x="83742" y="14353"/>
                      </a:cubicBezTo>
                      <a:cubicBezTo>
                        <a:pt x="98220" y="10466"/>
                        <a:pt x="114107" y="10015"/>
                        <a:pt x="128867" y="12099"/>
                      </a:cubicBezTo>
                      <a:cubicBezTo>
                        <a:pt x="143120" y="14071"/>
                        <a:pt x="157824" y="18465"/>
                        <a:pt x="167852" y="29338"/>
                      </a:cubicBezTo>
                      <a:cubicBezTo>
                        <a:pt x="191175" y="54633"/>
                        <a:pt x="162613" y="88492"/>
                        <a:pt x="143514" y="106238"/>
                      </a:cubicBezTo>
                      <a:cubicBezTo>
                        <a:pt x="140810" y="108773"/>
                        <a:pt x="138050" y="111195"/>
                        <a:pt x="135177" y="113561"/>
                      </a:cubicBezTo>
                      <a:cubicBezTo>
                        <a:pt x="134613" y="114068"/>
                        <a:pt x="133994" y="114519"/>
                        <a:pt x="133430" y="115026"/>
                      </a:cubicBezTo>
                      <a:cubicBezTo>
                        <a:pt x="132585" y="115702"/>
                        <a:pt x="133543" y="114970"/>
                        <a:pt x="133261" y="115195"/>
                      </a:cubicBezTo>
                      <a:cubicBezTo>
                        <a:pt x="132473" y="115815"/>
                        <a:pt x="131627" y="116378"/>
                        <a:pt x="130839" y="116998"/>
                      </a:cubicBezTo>
                      <a:cubicBezTo>
                        <a:pt x="126839" y="119871"/>
                        <a:pt x="122670" y="122463"/>
                        <a:pt x="118445" y="124941"/>
                      </a:cubicBezTo>
                      <a:cubicBezTo>
                        <a:pt x="107234" y="131533"/>
                        <a:pt x="95572" y="137392"/>
                        <a:pt x="83629" y="142518"/>
                      </a:cubicBezTo>
                      <a:cubicBezTo>
                        <a:pt x="71235" y="147814"/>
                        <a:pt x="58334" y="152321"/>
                        <a:pt x="45095" y="154856"/>
                      </a:cubicBezTo>
                      <a:cubicBezTo>
                        <a:pt x="39743" y="155870"/>
                        <a:pt x="34334" y="156490"/>
                        <a:pt x="28757" y="156264"/>
                      </a:cubicBezTo>
                      <a:cubicBezTo>
                        <a:pt x="25828" y="156152"/>
                        <a:pt x="24926" y="155926"/>
                        <a:pt x="22335" y="155476"/>
                      </a:cubicBezTo>
                      <a:cubicBezTo>
                        <a:pt x="20250" y="155138"/>
                        <a:pt x="20870" y="155363"/>
                        <a:pt x="19067" y="154968"/>
                      </a:cubicBezTo>
                      <a:cubicBezTo>
                        <a:pt x="17941" y="154743"/>
                        <a:pt x="16870" y="154405"/>
                        <a:pt x="15856" y="154011"/>
                      </a:cubicBezTo>
                      <a:cubicBezTo>
                        <a:pt x="14842" y="153616"/>
                        <a:pt x="12251" y="152715"/>
                        <a:pt x="10730" y="151926"/>
                      </a:cubicBezTo>
                      <a:cubicBezTo>
                        <a:pt x="7913" y="150462"/>
                        <a:pt x="5209" y="153335"/>
                        <a:pt x="6561" y="156095"/>
                      </a:cubicBezTo>
                      <a:cubicBezTo>
                        <a:pt x="11687" y="166687"/>
                        <a:pt x="24926" y="168039"/>
                        <a:pt x="35349" y="167363"/>
                      </a:cubicBezTo>
                      <a:cubicBezTo>
                        <a:pt x="49376" y="166461"/>
                        <a:pt x="63179" y="162349"/>
                        <a:pt x="76305" y="157447"/>
                      </a:cubicBezTo>
                      <a:cubicBezTo>
                        <a:pt x="90108" y="152264"/>
                        <a:pt x="103516" y="146068"/>
                        <a:pt x="116473" y="138969"/>
                      </a:cubicBezTo>
                      <a:cubicBezTo>
                        <a:pt x="126219" y="133617"/>
                        <a:pt x="135684" y="127815"/>
                        <a:pt x="144247" y="120660"/>
                      </a:cubicBezTo>
                      <a:cubicBezTo>
                        <a:pt x="157261" y="109730"/>
                        <a:pt x="169486" y="96998"/>
                        <a:pt x="178161" y="82238"/>
                      </a:cubicBezTo>
                      <a:cubicBezTo>
                        <a:pt x="186386" y="68267"/>
                        <a:pt x="191400" y="51084"/>
                        <a:pt x="184978" y="35423"/>
                      </a:cubicBezTo>
                      <a:cubicBezTo>
                        <a:pt x="171457" y="2466"/>
                        <a:pt x="127402" y="-2886"/>
                        <a:pt x="96530" y="1170"/>
                      </a:cubicBezTo>
                      <a:cubicBezTo>
                        <a:pt x="88868" y="2184"/>
                        <a:pt x="81206" y="3931"/>
                        <a:pt x="74052" y="7085"/>
                      </a:cubicBezTo>
                      <a:cubicBezTo>
                        <a:pt x="65996" y="10635"/>
                        <a:pt x="58784" y="15987"/>
                        <a:pt x="52193" y="21733"/>
                      </a:cubicBezTo>
                      <a:cubicBezTo>
                        <a:pt x="37546" y="34409"/>
                        <a:pt x="25602" y="49788"/>
                        <a:pt x="11744" y="63309"/>
                      </a:cubicBezTo>
                      <a:cubicBezTo>
                        <a:pt x="8251" y="66689"/>
                        <a:pt x="4645" y="69901"/>
                        <a:pt x="814" y="72830"/>
                      </a:cubicBezTo>
                      <a:cubicBezTo>
                        <a:pt x="-1101" y="74295"/>
                        <a:pt x="702" y="77562"/>
                        <a:pt x="2730" y="76097"/>
                      </a:cubicBezTo>
                      <a:lnTo>
                        <a:pt x="2730" y="76097"/>
                      </a:lnTo>
                      <a:lnTo>
                        <a:pt x="2561" y="7598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03" name="Google Shape;603;p29"/>
              <p:cNvGrpSpPr/>
              <p:nvPr/>
            </p:nvGrpSpPr>
            <p:grpSpPr>
              <a:xfrm>
                <a:off x="5866999" y="-773062"/>
                <a:ext cx="3424551" cy="1957773"/>
                <a:chOff x="6240750" y="-963012"/>
                <a:chExt cx="3424551" cy="1957773"/>
              </a:xfrm>
            </p:grpSpPr>
            <p:sp>
              <p:nvSpPr>
                <p:cNvPr id="604" name="Google Shape;604;p29"/>
                <p:cNvSpPr/>
                <p:nvPr/>
              </p:nvSpPr>
              <p:spPr>
                <a:xfrm flipH="1" rot="10800000">
                  <a:off x="6240749" y="-779017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05;p29"/>
                <p:cNvSpPr/>
                <p:nvPr/>
              </p:nvSpPr>
              <p:spPr>
                <a:xfrm flipH="1" rot="10800000">
                  <a:off x="6393149" y="-813299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06;p29"/>
                <p:cNvSpPr/>
                <p:nvPr/>
              </p:nvSpPr>
              <p:spPr>
                <a:xfrm flipH="1" rot="10800000">
                  <a:off x="6488399" y="-825483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07;p29"/>
                <p:cNvSpPr/>
                <p:nvPr/>
              </p:nvSpPr>
              <p:spPr>
                <a:xfrm flipH="1" rot="10800000">
                  <a:off x="6621749" y="-895045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08;p29"/>
                <p:cNvSpPr/>
                <p:nvPr/>
              </p:nvSpPr>
              <p:spPr>
                <a:xfrm flipH="1" rot="10800000">
                  <a:off x="6729699" y="-963012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09;p29"/>
                <p:cNvSpPr/>
                <p:nvPr/>
              </p:nvSpPr>
              <p:spPr>
                <a:xfrm flipH="1" rot="10800000">
                  <a:off x="6859874" y="-933237"/>
                  <a:ext cx="1262605" cy="1018360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10;p29"/>
                <p:cNvSpPr/>
                <p:nvPr/>
              </p:nvSpPr>
              <p:spPr>
                <a:xfrm flipH="1" rot="10800000">
                  <a:off x="6923374" y="-939033"/>
                  <a:ext cx="1116430" cy="913032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11;p29"/>
                <p:cNvSpPr/>
                <p:nvPr/>
              </p:nvSpPr>
              <p:spPr>
                <a:xfrm flipH="1" rot="10800000">
                  <a:off x="6969413" y="-925080"/>
                  <a:ext cx="994883" cy="794304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12;p29"/>
                <p:cNvSpPr/>
                <p:nvPr/>
              </p:nvSpPr>
              <p:spPr>
                <a:xfrm flipH="1" rot="10800000">
                  <a:off x="7059899" y="-945655"/>
                  <a:ext cx="823017" cy="725979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13;p29"/>
                <p:cNvSpPr/>
                <p:nvPr/>
              </p:nvSpPr>
              <p:spPr>
                <a:xfrm flipH="1" rot="10800000">
                  <a:off x="7178963" y="-894410"/>
                  <a:ext cx="624596" cy="581071"/>
                </a:xfrm>
                <a:custGeom>
                  <a:rect b="b" l="l" r="r" t="t"/>
                  <a:pathLst>
                    <a:path extrusionOk="0" h="581071" w="623038">
                      <a:moveTo>
                        <a:pt x="123548" y="542966"/>
                      </a:moveTo>
                      <a:cubicBezTo>
                        <a:pt x="118196" y="543867"/>
                        <a:pt x="112957" y="540261"/>
                        <a:pt x="109070" y="537050"/>
                      </a:cubicBezTo>
                      <a:cubicBezTo>
                        <a:pt x="102985" y="531980"/>
                        <a:pt x="97859" y="525727"/>
                        <a:pt x="93183" y="519361"/>
                      </a:cubicBezTo>
                      <a:cubicBezTo>
                        <a:pt x="81916" y="503981"/>
                        <a:pt x="72676" y="487305"/>
                        <a:pt x="63832" y="470461"/>
                      </a:cubicBezTo>
                      <a:cubicBezTo>
                        <a:pt x="42536" y="429842"/>
                        <a:pt x="20396" y="388773"/>
                        <a:pt x="13016" y="342971"/>
                      </a:cubicBezTo>
                      <a:cubicBezTo>
                        <a:pt x="8791" y="316831"/>
                        <a:pt x="11439" y="289902"/>
                        <a:pt x="16791" y="264100"/>
                      </a:cubicBezTo>
                      <a:cubicBezTo>
                        <a:pt x="19269" y="252213"/>
                        <a:pt x="22086" y="239876"/>
                        <a:pt x="27157" y="228834"/>
                      </a:cubicBezTo>
                      <a:cubicBezTo>
                        <a:pt x="32396" y="217397"/>
                        <a:pt x="39889" y="207144"/>
                        <a:pt x="48226" y="197736"/>
                      </a:cubicBezTo>
                      <a:cubicBezTo>
                        <a:pt x="65522" y="178356"/>
                        <a:pt x="85972" y="162075"/>
                        <a:pt x="104168" y="143597"/>
                      </a:cubicBezTo>
                      <a:cubicBezTo>
                        <a:pt x="127097" y="120386"/>
                        <a:pt x="150139" y="97288"/>
                        <a:pt x="172617" y="73627"/>
                      </a:cubicBezTo>
                      <a:cubicBezTo>
                        <a:pt x="189913" y="55430"/>
                        <a:pt x="206363" y="33910"/>
                        <a:pt x="228728" y="21572"/>
                      </a:cubicBezTo>
                      <a:cubicBezTo>
                        <a:pt x="249573" y="10079"/>
                        <a:pt x="274305" y="10079"/>
                        <a:pt x="297403" y="11713"/>
                      </a:cubicBezTo>
                      <a:cubicBezTo>
                        <a:pt x="348894" y="15319"/>
                        <a:pt x="399710" y="33121"/>
                        <a:pt x="443201" y="60782"/>
                      </a:cubicBezTo>
                      <a:cubicBezTo>
                        <a:pt x="464553" y="74359"/>
                        <a:pt x="484045" y="90640"/>
                        <a:pt x="500721" y="109682"/>
                      </a:cubicBezTo>
                      <a:cubicBezTo>
                        <a:pt x="518974" y="130470"/>
                        <a:pt x="536156" y="152160"/>
                        <a:pt x="551311" y="175314"/>
                      </a:cubicBezTo>
                      <a:cubicBezTo>
                        <a:pt x="578240" y="216552"/>
                        <a:pt x="598802" y="262748"/>
                        <a:pt x="606915" y="311536"/>
                      </a:cubicBezTo>
                      <a:cubicBezTo>
                        <a:pt x="614070" y="354520"/>
                        <a:pt x="613056" y="398688"/>
                        <a:pt x="605788" y="441616"/>
                      </a:cubicBezTo>
                      <a:cubicBezTo>
                        <a:pt x="598802" y="482967"/>
                        <a:pt x="584831" y="525332"/>
                        <a:pt x="557113" y="557557"/>
                      </a:cubicBezTo>
                      <a:cubicBezTo>
                        <a:pt x="550860" y="564824"/>
                        <a:pt x="543931" y="572204"/>
                        <a:pt x="536213" y="577894"/>
                      </a:cubicBezTo>
                      <a:cubicBezTo>
                        <a:pt x="534523" y="579134"/>
                        <a:pt x="536213" y="582007"/>
                        <a:pt x="537903" y="580767"/>
                      </a:cubicBezTo>
                      <a:cubicBezTo>
                        <a:pt x="546071" y="574739"/>
                        <a:pt x="553790" y="568655"/>
                        <a:pt x="560775" y="561219"/>
                      </a:cubicBezTo>
                      <a:cubicBezTo>
                        <a:pt x="567874" y="553669"/>
                        <a:pt x="574183" y="545388"/>
                        <a:pt x="579873" y="536712"/>
                      </a:cubicBezTo>
                      <a:cubicBezTo>
                        <a:pt x="591873" y="518459"/>
                        <a:pt x="601112" y="498009"/>
                        <a:pt x="607704" y="477165"/>
                      </a:cubicBezTo>
                      <a:cubicBezTo>
                        <a:pt x="621562" y="433335"/>
                        <a:pt x="625393" y="386350"/>
                        <a:pt x="621731" y="340661"/>
                      </a:cubicBezTo>
                      <a:cubicBezTo>
                        <a:pt x="620041" y="319479"/>
                        <a:pt x="616717" y="298297"/>
                        <a:pt x="611027" y="277846"/>
                      </a:cubicBezTo>
                      <a:cubicBezTo>
                        <a:pt x="603816" y="251763"/>
                        <a:pt x="593112" y="226467"/>
                        <a:pt x="580437" y="202581"/>
                      </a:cubicBezTo>
                      <a:cubicBezTo>
                        <a:pt x="567141" y="177511"/>
                        <a:pt x="551142" y="154019"/>
                        <a:pt x="533621" y="131766"/>
                      </a:cubicBezTo>
                      <a:cubicBezTo>
                        <a:pt x="516720" y="110358"/>
                        <a:pt x="498974" y="89514"/>
                        <a:pt x="477735" y="72275"/>
                      </a:cubicBezTo>
                      <a:cubicBezTo>
                        <a:pt x="435990" y="38360"/>
                        <a:pt x="385062" y="15093"/>
                        <a:pt x="332218" y="5234"/>
                      </a:cubicBezTo>
                      <a:cubicBezTo>
                        <a:pt x="306698" y="446"/>
                        <a:pt x="279375" y="-2033"/>
                        <a:pt x="253516" y="2080"/>
                      </a:cubicBezTo>
                      <a:cubicBezTo>
                        <a:pt x="229742" y="5854"/>
                        <a:pt x="210588" y="18924"/>
                        <a:pt x="193800" y="35600"/>
                      </a:cubicBezTo>
                      <a:cubicBezTo>
                        <a:pt x="182927" y="46416"/>
                        <a:pt x="172617" y="57853"/>
                        <a:pt x="161913" y="68894"/>
                      </a:cubicBezTo>
                      <a:cubicBezTo>
                        <a:pt x="150195" y="81007"/>
                        <a:pt x="138421" y="93063"/>
                        <a:pt x="126590" y="105063"/>
                      </a:cubicBezTo>
                      <a:cubicBezTo>
                        <a:pt x="114872" y="116949"/>
                        <a:pt x="103211" y="128893"/>
                        <a:pt x="91380" y="140723"/>
                      </a:cubicBezTo>
                      <a:cubicBezTo>
                        <a:pt x="82085" y="150019"/>
                        <a:pt x="72226" y="158695"/>
                        <a:pt x="62592" y="167652"/>
                      </a:cubicBezTo>
                      <a:cubicBezTo>
                        <a:pt x="43269" y="185624"/>
                        <a:pt x="24002" y="205285"/>
                        <a:pt x="14537" y="230467"/>
                      </a:cubicBezTo>
                      <a:cubicBezTo>
                        <a:pt x="9974" y="242523"/>
                        <a:pt x="7045" y="255255"/>
                        <a:pt x="4735" y="267931"/>
                      </a:cubicBezTo>
                      <a:cubicBezTo>
                        <a:pt x="2200" y="281734"/>
                        <a:pt x="453" y="295705"/>
                        <a:pt x="59" y="309733"/>
                      </a:cubicBezTo>
                      <a:cubicBezTo>
                        <a:pt x="-730" y="339309"/>
                        <a:pt x="6481" y="368773"/>
                        <a:pt x="17354" y="396153"/>
                      </a:cubicBezTo>
                      <a:cubicBezTo>
                        <a:pt x="23100" y="410631"/>
                        <a:pt x="29748" y="424884"/>
                        <a:pt x="37748" y="438292"/>
                      </a:cubicBezTo>
                      <a:cubicBezTo>
                        <a:pt x="41241" y="444151"/>
                        <a:pt x="44734" y="450067"/>
                        <a:pt x="48057" y="456039"/>
                      </a:cubicBezTo>
                      <a:cubicBezTo>
                        <a:pt x="57071" y="472264"/>
                        <a:pt x="66648" y="488319"/>
                        <a:pt x="77183" y="503587"/>
                      </a:cubicBezTo>
                      <a:cubicBezTo>
                        <a:pt x="86479" y="517107"/>
                        <a:pt x="96281" y="532543"/>
                        <a:pt x="110197" y="541782"/>
                      </a:cubicBezTo>
                      <a:cubicBezTo>
                        <a:pt x="114309" y="544487"/>
                        <a:pt x="119098" y="546571"/>
                        <a:pt x="124112" y="545613"/>
                      </a:cubicBezTo>
                      <a:cubicBezTo>
                        <a:pt x="125689" y="545275"/>
                        <a:pt x="125013" y="542966"/>
                        <a:pt x="123436" y="543247"/>
                      </a:cubicBezTo>
                      <a:lnTo>
                        <a:pt x="123436" y="543247"/>
                      </a:lnTo>
                      <a:lnTo>
                        <a:pt x="123548" y="54296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14;p29"/>
                <p:cNvSpPr/>
                <p:nvPr/>
              </p:nvSpPr>
              <p:spPr>
                <a:xfrm flipH="1" rot="10800000">
                  <a:off x="7234524" y="-808562"/>
                  <a:ext cx="492205" cy="414260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15;p29"/>
                <p:cNvSpPr/>
                <p:nvPr/>
              </p:nvSpPr>
              <p:spPr>
                <a:xfrm flipH="1" rot="10800000">
                  <a:off x="7315488" y="-795697"/>
                  <a:ext cx="330439" cy="326783"/>
                </a:xfrm>
                <a:custGeom>
                  <a:rect b="b" l="l" r="r" t="t"/>
                  <a:pathLst>
                    <a:path extrusionOk="0" h="326783" w="329615">
                      <a:moveTo>
                        <a:pt x="66332" y="324014"/>
                      </a:moveTo>
                      <a:cubicBezTo>
                        <a:pt x="45488" y="309929"/>
                        <a:pt x="34502" y="283508"/>
                        <a:pt x="26615" y="260579"/>
                      </a:cubicBezTo>
                      <a:cubicBezTo>
                        <a:pt x="18334" y="236523"/>
                        <a:pt x="12588" y="210946"/>
                        <a:pt x="10221" y="185595"/>
                      </a:cubicBezTo>
                      <a:cubicBezTo>
                        <a:pt x="7292" y="153483"/>
                        <a:pt x="12419" y="119963"/>
                        <a:pt x="22277" y="89372"/>
                      </a:cubicBezTo>
                      <a:cubicBezTo>
                        <a:pt x="25827" y="78218"/>
                        <a:pt x="30334" y="65655"/>
                        <a:pt x="37207" y="56697"/>
                      </a:cubicBezTo>
                      <a:cubicBezTo>
                        <a:pt x="42728" y="49430"/>
                        <a:pt x="49713" y="43683"/>
                        <a:pt x="57150" y="38782"/>
                      </a:cubicBezTo>
                      <a:cubicBezTo>
                        <a:pt x="75346" y="26839"/>
                        <a:pt x="96529" y="20022"/>
                        <a:pt x="117711" y="15740"/>
                      </a:cubicBezTo>
                      <a:cubicBezTo>
                        <a:pt x="140697" y="11121"/>
                        <a:pt x="164471" y="9769"/>
                        <a:pt x="187794" y="11797"/>
                      </a:cubicBezTo>
                      <a:cubicBezTo>
                        <a:pt x="207962" y="13543"/>
                        <a:pt x="228919" y="17881"/>
                        <a:pt x="246496" y="27797"/>
                      </a:cubicBezTo>
                      <a:cubicBezTo>
                        <a:pt x="268749" y="40359"/>
                        <a:pt x="282495" y="66105"/>
                        <a:pt x="292242" y="89541"/>
                      </a:cubicBezTo>
                      <a:cubicBezTo>
                        <a:pt x="304072" y="118048"/>
                        <a:pt x="310044" y="148863"/>
                        <a:pt x="314945" y="179229"/>
                      </a:cubicBezTo>
                      <a:cubicBezTo>
                        <a:pt x="317311" y="193876"/>
                        <a:pt x="318607" y="208524"/>
                        <a:pt x="318551" y="223396"/>
                      </a:cubicBezTo>
                      <a:cubicBezTo>
                        <a:pt x="318551" y="236917"/>
                        <a:pt x="317311" y="251001"/>
                        <a:pt x="312128" y="263677"/>
                      </a:cubicBezTo>
                      <a:cubicBezTo>
                        <a:pt x="309537" y="269987"/>
                        <a:pt x="306326" y="275958"/>
                        <a:pt x="301875" y="281141"/>
                      </a:cubicBezTo>
                      <a:cubicBezTo>
                        <a:pt x="300072" y="283282"/>
                        <a:pt x="302889" y="286212"/>
                        <a:pt x="304974" y="284240"/>
                      </a:cubicBezTo>
                      <a:cubicBezTo>
                        <a:pt x="327227" y="262945"/>
                        <a:pt x="331395" y="231903"/>
                        <a:pt x="329029" y="202552"/>
                      </a:cubicBezTo>
                      <a:cubicBezTo>
                        <a:pt x="327790" y="187341"/>
                        <a:pt x="325142" y="172300"/>
                        <a:pt x="322156" y="157370"/>
                      </a:cubicBezTo>
                      <a:cubicBezTo>
                        <a:pt x="319058" y="141821"/>
                        <a:pt x="316072" y="126216"/>
                        <a:pt x="311396" y="111006"/>
                      </a:cubicBezTo>
                      <a:cubicBezTo>
                        <a:pt x="306100" y="93767"/>
                        <a:pt x="299227" y="76866"/>
                        <a:pt x="290270" y="61204"/>
                      </a:cubicBezTo>
                      <a:cubicBezTo>
                        <a:pt x="283397" y="49092"/>
                        <a:pt x="275284" y="36360"/>
                        <a:pt x="264468" y="27290"/>
                      </a:cubicBezTo>
                      <a:cubicBezTo>
                        <a:pt x="248468" y="13881"/>
                        <a:pt x="227624" y="7065"/>
                        <a:pt x="207343" y="3516"/>
                      </a:cubicBezTo>
                      <a:cubicBezTo>
                        <a:pt x="183062" y="-766"/>
                        <a:pt x="158048" y="-991"/>
                        <a:pt x="133598" y="2051"/>
                      </a:cubicBezTo>
                      <a:cubicBezTo>
                        <a:pt x="109712" y="5093"/>
                        <a:pt x="85994" y="11008"/>
                        <a:pt x="64417" y="21994"/>
                      </a:cubicBezTo>
                      <a:cubicBezTo>
                        <a:pt x="46446" y="31120"/>
                        <a:pt x="29883" y="44359"/>
                        <a:pt x="21432" y="63063"/>
                      </a:cubicBezTo>
                      <a:cubicBezTo>
                        <a:pt x="7461" y="94217"/>
                        <a:pt x="532" y="129484"/>
                        <a:pt x="25" y="163511"/>
                      </a:cubicBezTo>
                      <a:cubicBezTo>
                        <a:pt x="-426" y="191003"/>
                        <a:pt x="5377" y="218326"/>
                        <a:pt x="13940" y="244354"/>
                      </a:cubicBezTo>
                      <a:cubicBezTo>
                        <a:pt x="18446" y="257987"/>
                        <a:pt x="23517" y="271677"/>
                        <a:pt x="30277" y="284409"/>
                      </a:cubicBezTo>
                      <a:cubicBezTo>
                        <a:pt x="36249" y="295733"/>
                        <a:pt x="43066" y="307056"/>
                        <a:pt x="52079" y="316296"/>
                      </a:cubicBezTo>
                      <a:cubicBezTo>
                        <a:pt x="55854" y="320239"/>
                        <a:pt x="60136" y="323732"/>
                        <a:pt x="64811" y="326548"/>
                      </a:cubicBezTo>
                      <a:cubicBezTo>
                        <a:pt x="66445" y="327563"/>
                        <a:pt x="67854" y="325028"/>
                        <a:pt x="66276" y="324014"/>
                      </a:cubicBezTo>
                      <a:lnTo>
                        <a:pt x="66276" y="324014"/>
                      </a:lnTo>
                      <a:lnTo>
                        <a:pt x="66332" y="32401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16;p29"/>
                <p:cNvSpPr/>
                <p:nvPr/>
              </p:nvSpPr>
              <p:spPr>
                <a:xfrm flipH="1" rot="10800000">
                  <a:off x="7385338" y="-781641"/>
                  <a:ext cx="204733" cy="222239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17;p29"/>
                <p:cNvSpPr/>
                <p:nvPr/>
              </p:nvSpPr>
              <p:spPr>
                <a:xfrm flipH="1" rot="10800000">
                  <a:off x="8166388" y="-875848"/>
                  <a:ext cx="1388704" cy="1468971"/>
                </a:xfrm>
                <a:custGeom>
                  <a:rect b="b" l="l" r="r" t="t"/>
                  <a:pathLst>
                    <a:path extrusionOk="0" h="1468971" w="1388704">
                      <a:moveTo>
                        <a:pt x="7145" y="1467683"/>
                      </a:moveTo>
                      <a:cubicBezTo>
                        <a:pt x="-10038" y="1391911"/>
                        <a:pt x="29341" y="1319518"/>
                        <a:pt x="45848" y="1247239"/>
                      </a:cubicBezTo>
                      <a:cubicBezTo>
                        <a:pt x="53848" y="1212310"/>
                        <a:pt x="56721" y="1175691"/>
                        <a:pt x="46073" y="1140988"/>
                      </a:cubicBezTo>
                      <a:cubicBezTo>
                        <a:pt x="38580" y="1116538"/>
                        <a:pt x="27313" y="1092764"/>
                        <a:pt x="24440" y="1067131"/>
                      </a:cubicBezTo>
                      <a:cubicBezTo>
                        <a:pt x="23144" y="1055695"/>
                        <a:pt x="23482" y="1043132"/>
                        <a:pt x="30186" y="1033329"/>
                      </a:cubicBezTo>
                      <a:cubicBezTo>
                        <a:pt x="38524" y="1021104"/>
                        <a:pt x="53960" y="1016992"/>
                        <a:pt x="67819" y="1014795"/>
                      </a:cubicBezTo>
                      <a:cubicBezTo>
                        <a:pt x="111085" y="1007978"/>
                        <a:pt x="154577" y="1024935"/>
                        <a:pt x="195928" y="1035301"/>
                      </a:cubicBezTo>
                      <a:cubicBezTo>
                        <a:pt x="238913" y="1046061"/>
                        <a:pt x="284038" y="1048709"/>
                        <a:pt x="328206" y="1048653"/>
                      </a:cubicBezTo>
                      <a:cubicBezTo>
                        <a:pt x="373839" y="1048597"/>
                        <a:pt x="419640" y="1044709"/>
                        <a:pt x="464709" y="1037667"/>
                      </a:cubicBezTo>
                      <a:cubicBezTo>
                        <a:pt x="539411" y="1026006"/>
                        <a:pt x="593945" y="971528"/>
                        <a:pt x="639690" y="915417"/>
                      </a:cubicBezTo>
                      <a:cubicBezTo>
                        <a:pt x="688365" y="855700"/>
                        <a:pt x="741152" y="794970"/>
                        <a:pt x="770053" y="722577"/>
                      </a:cubicBezTo>
                      <a:cubicBezTo>
                        <a:pt x="786278" y="681959"/>
                        <a:pt x="791291" y="639876"/>
                        <a:pt x="793263" y="596497"/>
                      </a:cubicBezTo>
                      <a:cubicBezTo>
                        <a:pt x="794277" y="574356"/>
                        <a:pt x="794559" y="552047"/>
                        <a:pt x="798953" y="530189"/>
                      </a:cubicBezTo>
                      <a:cubicBezTo>
                        <a:pt x="802671" y="511767"/>
                        <a:pt x="809037" y="494133"/>
                        <a:pt x="816812" y="477063"/>
                      </a:cubicBezTo>
                      <a:cubicBezTo>
                        <a:pt x="834164" y="438980"/>
                        <a:pt x="853656" y="401798"/>
                        <a:pt x="871684" y="363996"/>
                      </a:cubicBezTo>
                      <a:cubicBezTo>
                        <a:pt x="890218" y="325124"/>
                        <a:pt x="908753" y="286252"/>
                        <a:pt x="928978" y="248225"/>
                      </a:cubicBezTo>
                      <a:cubicBezTo>
                        <a:pt x="939231" y="229014"/>
                        <a:pt x="949879" y="209972"/>
                        <a:pt x="961202" y="191381"/>
                      </a:cubicBezTo>
                      <a:cubicBezTo>
                        <a:pt x="971962" y="173635"/>
                        <a:pt x="982835" y="155382"/>
                        <a:pt x="996356" y="139552"/>
                      </a:cubicBezTo>
                      <a:cubicBezTo>
                        <a:pt x="1020468" y="111327"/>
                        <a:pt x="1052129" y="90821"/>
                        <a:pt x="1085368" y="74990"/>
                      </a:cubicBezTo>
                      <a:cubicBezTo>
                        <a:pt x="1159901" y="39442"/>
                        <a:pt x="1243279" y="22316"/>
                        <a:pt x="1324854" y="12851"/>
                      </a:cubicBezTo>
                      <a:cubicBezTo>
                        <a:pt x="1345191" y="10485"/>
                        <a:pt x="1365585" y="8288"/>
                        <a:pt x="1385979" y="6091"/>
                      </a:cubicBezTo>
                      <a:cubicBezTo>
                        <a:pt x="1389528" y="5696"/>
                        <a:pt x="1389697" y="626"/>
                        <a:pt x="1385979" y="457"/>
                      </a:cubicBezTo>
                      <a:cubicBezTo>
                        <a:pt x="1343050" y="-1627"/>
                        <a:pt x="1300404" y="3668"/>
                        <a:pt x="1258151" y="11217"/>
                      </a:cubicBezTo>
                      <a:cubicBezTo>
                        <a:pt x="1216463" y="18654"/>
                        <a:pt x="1175224" y="28963"/>
                        <a:pt x="1135226" y="42822"/>
                      </a:cubicBezTo>
                      <a:cubicBezTo>
                        <a:pt x="1100071" y="54991"/>
                        <a:pt x="1065368" y="69920"/>
                        <a:pt x="1034608" y="90990"/>
                      </a:cubicBezTo>
                      <a:cubicBezTo>
                        <a:pt x="1019172" y="101525"/>
                        <a:pt x="1004694" y="113581"/>
                        <a:pt x="992131" y="127496"/>
                      </a:cubicBezTo>
                      <a:cubicBezTo>
                        <a:pt x="978836" y="142200"/>
                        <a:pt x="968131" y="159044"/>
                        <a:pt x="957653" y="175832"/>
                      </a:cubicBezTo>
                      <a:cubicBezTo>
                        <a:pt x="911175" y="250084"/>
                        <a:pt x="875852" y="330476"/>
                        <a:pt x="837656" y="409122"/>
                      </a:cubicBezTo>
                      <a:cubicBezTo>
                        <a:pt x="820586" y="444332"/>
                        <a:pt x="800136" y="479148"/>
                        <a:pt x="790672" y="517457"/>
                      </a:cubicBezTo>
                      <a:cubicBezTo>
                        <a:pt x="780080" y="560160"/>
                        <a:pt x="784531" y="604891"/>
                        <a:pt x="779010" y="648270"/>
                      </a:cubicBezTo>
                      <a:cubicBezTo>
                        <a:pt x="768306" y="732042"/>
                        <a:pt x="718392" y="800716"/>
                        <a:pt x="667013" y="864827"/>
                      </a:cubicBezTo>
                      <a:cubicBezTo>
                        <a:pt x="620705" y="922516"/>
                        <a:pt x="572988" y="989499"/>
                        <a:pt x="501159" y="1016766"/>
                      </a:cubicBezTo>
                      <a:cubicBezTo>
                        <a:pt x="481610" y="1024203"/>
                        <a:pt x="461329" y="1027301"/>
                        <a:pt x="440653" y="1030005"/>
                      </a:cubicBezTo>
                      <a:cubicBezTo>
                        <a:pt x="417274" y="1032991"/>
                        <a:pt x="393838" y="1035470"/>
                        <a:pt x="370346" y="1036822"/>
                      </a:cubicBezTo>
                      <a:cubicBezTo>
                        <a:pt x="323249" y="1039526"/>
                        <a:pt x="275137" y="1038850"/>
                        <a:pt x="228434" y="1031808"/>
                      </a:cubicBezTo>
                      <a:cubicBezTo>
                        <a:pt x="186407" y="1025442"/>
                        <a:pt x="146746" y="1008429"/>
                        <a:pt x="104325" y="1004203"/>
                      </a:cubicBezTo>
                      <a:cubicBezTo>
                        <a:pt x="75988" y="1001387"/>
                        <a:pt x="32609" y="1002513"/>
                        <a:pt x="18074" y="1032484"/>
                      </a:cubicBezTo>
                      <a:cubicBezTo>
                        <a:pt x="6919" y="1055470"/>
                        <a:pt x="15201" y="1083750"/>
                        <a:pt x="22750" y="1106567"/>
                      </a:cubicBezTo>
                      <a:cubicBezTo>
                        <a:pt x="26806" y="1118904"/>
                        <a:pt x="31595" y="1131017"/>
                        <a:pt x="35482" y="1143411"/>
                      </a:cubicBezTo>
                      <a:cubicBezTo>
                        <a:pt x="40946" y="1160875"/>
                        <a:pt x="43144" y="1179072"/>
                        <a:pt x="42693" y="1197381"/>
                      </a:cubicBezTo>
                      <a:cubicBezTo>
                        <a:pt x="41735" y="1234957"/>
                        <a:pt x="30806" y="1271407"/>
                        <a:pt x="20609" y="1307294"/>
                      </a:cubicBezTo>
                      <a:cubicBezTo>
                        <a:pt x="10469" y="1342842"/>
                        <a:pt x="1229" y="1379010"/>
                        <a:pt x="103" y="1416192"/>
                      </a:cubicBezTo>
                      <a:cubicBezTo>
                        <a:pt x="-461" y="1433769"/>
                        <a:pt x="1286" y="1451289"/>
                        <a:pt x="5624" y="1468359"/>
                      </a:cubicBezTo>
                      <a:cubicBezTo>
                        <a:pt x="5905" y="1469430"/>
                        <a:pt x="7539" y="1468979"/>
                        <a:pt x="7257" y="1467908"/>
                      </a:cubicBezTo>
                      <a:lnTo>
                        <a:pt x="7257" y="1467908"/>
                      </a:lnTo>
                      <a:lnTo>
                        <a:pt x="7145" y="14676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18;p29"/>
                <p:cNvSpPr/>
                <p:nvPr/>
              </p:nvSpPr>
              <p:spPr>
                <a:xfrm flipH="1" rot="10800000">
                  <a:off x="8277513" y="-850596"/>
                  <a:ext cx="1272432" cy="1383394"/>
                </a:xfrm>
                <a:custGeom>
                  <a:rect b="b" l="l" r="r" t="t"/>
                  <a:pathLst>
                    <a:path extrusionOk="0" h="1383394" w="1272432">
                      <a:moveTo>
                        <a:pt x="17671" y="1382675"/>
                      </a:moveTo>
                      <a:cubicBezTo>
                        <a:pt x="1727" y="1355690"/>
                        <a:pt x="1784" y="1322564"/>
                        <a:pt x="3699" y="1292255"/>
                      </a:cubicBezTo>
                      <a:cubicBezTo>
                        <a:pt x="5558" y="1261777"/>
                        <a:pt x="11023" y="1231581"/>
                        <a:pt x="12938" y="1201103"/>
                      </a:cubicBezTo>
                      <a:cubicBezTo>
                        <a:pt x="15023" y="1167582"/>
                        <a:pt x="10797" y="1130795"/>
                        <a:pt x="25952" y="1099697"/>
                      </a:cubicBezTo>
                      <a:cubicBezTo>
                        <a:pt x="32374" y="1086515"/>
                        <a:pt x="41895" y="1074853"/>
                        <a:pt x="54684" y="1067473"/>
                      </a:cubicBezTo>
                      <a:cubicBezTo>
                        <a:pt x="65838" y="1061050"/>
                        <a:pt x="78683" y="1058234"/>
                        <a:pt x="91359" y="1056825"/>
                      </a:cubicBezTo>
                      <a:cubicBezTo>
                        <a:pt x="104879" y="1055360"/>
                        <a:pt x="118513" y="1055191"/>
                        <a:pt x="132090" y="1054346"/>
                      </a:cubicBezTo>
                      <a:cubicBezTo>
                        <a:pt x="147582" y="1053389"/>
                        <a:pt x="162455" y="1050572"/>
                        <a:pt x="177722" y="1048093"/>
                      </a:cubicBezTo>
                      <a:cubicBezTo>
                        <a:pt x="218228" y="1041502"/>
                        <a:pt x="259410" y="1041671"/>
                        <a:pt x="300310" y="1040431"/>
                      </a:cubicBezTo>
                      <a:cubicBezTo>
                        <a:pt x="339802" y="1039248"/>
                        <a:pt x="378167" y="1035361"/>
                        <a:pt x="416814" y="1026685"/>
                      </a:cubicBezTo>
                      <a:cubicBezTo>
                        <a:pt x="450391" y="1019192"/>
                        <a:pt x="484136" y="1011700"/>
                        <a:pt x="516642" y="1000151"/>
                      </a:cubicBezTo>
                      <a:cubicBezTo>
                        <a:pt x="548472" y="988771"/>
                        <a:pt x="578894" y="973334"/>
                        <a:pt x="604696" y="951251"/>
                      </a:cubicBezTo>
                      <a:cubicBezTo>
                        <a:pt x="631174" y="928660"/>
                        <a:pt x="653315" y="901224"/>
                        <a:pt x="672356" y="872267"/>
                      </a:cubicBezTo>
                      <a:cubicBezTo>
                        <a:pt x="691736" y="842747"/>
                        <a:pt x="707961" y="811255"/>
                        <a:pt x="722101" y="778917"/>
                      </a:cubicBezTo>
                      <a:cubicBezTo>
                        <a:pt x="737763" y="743144"/>
                        <a:pt x="747734" y="705962"/>
                        <a:pt x="755452" y="667709"/>
                      </a:cubicBezTo>
                      <a:cubicBezTo>
                        <a:pt x="759340" y="648499"/>
                        <a:pt x="762833" y="629232"/>
                        <a:pt x="766832" y="610077"/>
                      </a:cubicBezTo>
                      <a:cubicBezTo>
                        <a:pt x="770889" y="590472"/>
                        <a:pt x="776466" y="571205"/>
                        <a:pt x="780635" y="551600"/>
                      </a:cubicBezTo>
                      <a:cubicBezTo>
                        <a:pt x="784804" y="531882"/>
                        <a:pt x="787226" y="511826"/>
                        <a:pt x="791113" y="492052"/>
                      </a:cubicBezTo>
                      <a:cubicBezTo>
                        <a:pt x="795057" y="471940"/>
                        <a:pt x="801536" y="452673"/>
                        <a:pt x="807620" y="433124"/>
                      </a:cubicBezTo>
                      <a:cubicBezTo>
                        <a:pt x="828802" y="365183"/>
                        <a:pt x="842436" y="293523"/>
                        <a:pt x="874942" y="229694"/>
                      </a:cubicBezTo>
                      <a:cubicBezTo>
                        <a:pt x="889928" y="200230"/>
                        <a:pt x="909026" y="172963"/>
                        <a:pt x="933138" y="150203"/>
                      </a:cubicBezTo>
                      <a:cubicBezTo>
                        <a:pt x="958883" y="125922"/>
                        <a:pt x="989587" y="106711"/>
                        <a:pt x="1020966" y="90712"/>
                      </a:cubicBezTo>
                      <a:cubicBezTo>
                        <a:pt x="1083950" y="58656"/>
                        <a:pt x="1152117" y="41643"/>
                        <a:pt x="1219665" y="22263"/>
                      </a:cubicBezTo>
                      <a:cubicBezTo>
                        <a:pt x="1236566" y="17418"/>
                        <a:pt x="1253185" y="11559"/>
                        <a:pt x="1270086" y="6545"/>
                      </a:cubicBezTo>
                      <a:cubicBezTo>
                        <a:pt x="1274198" y="5306"/>
                        <a:pt x="1272452" y="-948"/>
                        <a:pt x="1268339" y="123"/>
                      </a:cubicBezTo>
                      <a:cubicBezTo>
                        <a:pt x="1250481" y="4742"/>
                        <a:pt x="1232453" y="8066"/>
                        <a:pt x="1214594" y="12460"/>
                      </a:cubicBezTo>
                      <a:cubicBezTo>
                        <a:pt x="1197412" y="16686"/>
                        <a:pt x="1180342" y="21418"/>
                        <a:pt x="1163272" y="26263"/>
                      </a:cubicBezTo>
                      <a:cubicBezTo>
                        <a:pt x="1128512" y="36122"/>
                        <a:pt x="1093978" y="46938"/>
                        <a:pt x="1060514" y="60572"/>
                      </a:cubicBezTo>
                      <a:cubicBezTo>
                        <a:pt x="996741" y="86543"/>
                        <a:pt x="934490" y="122767"/>
                        <a:pt x="892970" y="178934"/>
                      </a:cubicBezTo>
                      <a:cubicBezTo>
                        <a:pt x="852633" y="233468"/>
                        <a:pt x="834267" y="299213"/>
                        <a:pt x="816578" y="363662"/>
                      </a:cubicBezTo>
                      <a:cubicBezTo>
                        <a:pt x="810888" y="384224"/>
                        <a:pt x="804803" y="404731"/>
                        <a:pt x="798493" y="425125"/>
                      </a:cubicBezTo>
                      <a:cubicBezTo>
                        <a:pt x="792465" y="444617"/>
                        <a:pt x="785593" y="463940"/>
                        <a:pt x="781424" y="483996"/>
                      </a:cubicBezTo>
                      <a:cubicBezTo>
                        <a:pt x="777311" y="503714"/>
                        <a:pt x="774888" y="523713"/>
                        <a:pt x="771001" y="543488"/>
                      </a:cubicBezTo>
                      <a:cubicBezTo>
                        <a:pt x="767058" y="563600"/>
                        <a:pt x="761199" y="583317"/>
                        <a:pt x="756917" y="603373"/>
                      </a:cubicBezTo>
                      <a:cubicBezTo>
                        <a:pt x="748749" y="642133"/>
                        <a:pt x="742664" y="681399"/>
                        <a:pt x="731848" y="719539"/>
                      </a:cubicBezTo>
                      <a:cubicBezTo>
                        <a:pt x="721425" y="756214"/>
                        <a:pt x="705651" y="791142"/>
                        <a:pt x="687680" y="824663"/>
                      </a:cubicBezTo>
                      <a:cubicBezTo>
                        <a:pt x="653991" y="887365"/>
                        <a:pt x="609147" y="946237"/>
                        <a:pt x="543402" y="977222"/>
                      </a:cubicBezTo>
                      <a:cubicBezTo>
                        <a:pt x="511347" y="992320"/>
                        <a:pt x="476756" y="1001446"/>
                        <a:pt x="442391" y="1009503"/>
                      </a:cubicBezTo>
                      <a:cubicBezTo>
                        <a:pt x="404927" y="1018235"/>
                        <a:pt x="367971" y="1025840"/>
                        <a:pt x="329436" y="1028037"/>
                      </a:cubicBezTo>
                      <a:cubicBezTo>
                        <a:pt x="288086" y="1030403"/>
                        <a:pt x="246566" y="1029446"/>
                        <a:pt x="205327" y="1033389"/>
                      </a:cubicBezTo>
                      <a:cubicBezTo>
                        <a:pt x="186849" y="1035192"/>
                        <a:pt x="168877" y="1039192"/>
                        <a:pt x="150512" y="1041502"/>
                      </a:cubicBezTo>
                      <a:cubicBezTo>
                        <a:pt x="136146" y="1043361"/>
                        <a:pt x="121555" y="1043586"/>
                        <a:pt x="107133" y="1044375"/>
                      </a:cubicBezTo>
                      <a:cubicBezTo>
                        <a:pt x="81669" y="1045839"/>
                        <a:pt x="55303" y="1049614"/>
                        <a:pt x="35811" y="1067585"/>
                      </a:cubicBezTo>
                      <a:cubicBezTo>
                        <a:pt x="10967" y="1090514"/>
                        <a:pt x="5558" y="1124654"/>
                        <a:pt x="6122" y="1156879"/>
                      </a:cubicBezTo>
                      <a:cubicBezTo>
                        <a:pt x="6403" y="1173442"/>
                        <a:pt x="7474" y="1189948"/>
                        <a:pt x="6967" y="1206511"/>
                      </a:cubicBezTo>
                      <a:cubicBezTo>
                        <a:pt x="6460" y="1221553"/>
                        <a:pt x="4939" y="1236482"/>
                        <a:pt x="3474" y="1251467"/>
                      </a:cubicBezTo>
                      <a:cubicBezTo>
                        <a:pt x="544" y="1282452"/>
                        <a:pt x="-2441" y="1314283"/>
                        <a:pt x="3136" y="1345155"/>
                      </a:cubicBezTo>
                      <a:cubicBezTo>
                        <a:pt x="5558" y="1358507"/>
                        <a:pt x="9783" y="1371520"/>
                        <a:pt x="16882" y="1383126"/>
                      </a:cubicBezTo>
                      <a:cubicBezTo>
                        <a:pt x="17276" y="1383745"/>
                        <a:pt x="18178" y="1383182"/>
                        <a:pt x="17840" y="1382562"/>
                      </a:cubicBezTo>
                      <a:lnTo>
                        <a:pt x="17840" y="1382562"/>
                      </a:lnTo>
                      <a:lnTo>
                        <a:pt x="17671" y="1382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19;p29"/>
                <p:cNvSpPr/>
                <p:nvPr/>
              </p:nvSpPr>
              <p:spPr>
                <a:xfrm flipH="1" rot="10800000">
                  <a:off x="8331488" y="-829408"/>
                  <a:ext cx="1230714" cy="1276481"/>
                </a:xfrm>
                <a:custGeom>
                  <a:rect b="b" l="l" r="r" t="t"/>
                  <a:pathLst>
                    <a:path extrusionOk="0" h="1276481" w="1230714">
                      <a:moveTo>
                        <a:pt x="19608" y="1274509"/>
                      </a:moveTo>
                      <a:cubicBezTo>
                        <a:pt x="8848" y="1240650"/>
                        <a:pt x="4848" y="1205271"/>
                        <a:pt x="5919" y="1169835"/>
                      </a:cubicBezTo>
                      <a:cubicBezTo>
                        <a:pt x="6426" y="1152484"/>
                        <a:pt x="8172" y="1135132"/>
                        <a:pt x="11327" y="1118062"/>
                      </a:cubicBezTo>
                      <a:cubicBezTo>
                        <a:pt x="13862" y="1104260"/>
                        <a:pt x="16792" y="1090288"/>
                        <a:pt x="23101" y="1077613"/>
                      </a:cubicBezTo>
                      <a:cubicBezTo>
                        <a:pt x="33523" y="1056655"/>
                        <a:pt x="51720" y="1043360"/>
                        <a:pt x="73748" y="1036374"/>
                      </a:cubicBezTo>
                      <a:cubicBezTo>
                        <a:pt x="87325" y="1032093"/>
                        <a:pt x="101353" y="1030008"/>
                        <a:pt x="115380" y="1027868"/>
                      </a:cubicBezTo>
                      <a:cubicBezTo>
                        <a:pt x="134535" y="1024938"/>
                        <a:pt x="153745" y="1022347"/>
                        <a:pt x="172956" y="1019980"/>
                      </a:cubicBezTo>
                      <a:cubicBezTo>
                        <a:pt x="248898" y="1010516"/>
                        <a:pt x="325177" y="1003756"/>
                        <a:pt x="400781" y="991587"/>
                      </a:cubicBezTo>
                      <a:cubicBezTo>
                        <a:pt x="437174" y="985728"/>
                        <a:pt x="473285" y="978235"/>
                        <a:pt x="509228" y="969954"/>
                      </a:cubicBezTo>
                      <a:cubicBezTo>
                        <a:pt x="540777" y="962686"/>
                        <a:pt x="572213" y="953954"/>
                        <a:pt x="601451" y="939701"/>
                      </a:cubicBezTo>
                      <a:cubicBezTo>
                        <a:pt x="629901" y="925899"/>
                        <a:pt x="654464" y="905730"/>
                        <a:pt x="678069" y="884998"/>
                      </a:cubicBezTo>
                      <a:cubicBezTo>
                        <a:pt x="698012" y="867478"/>
                        <a:pt x="716715" y="848323"/>
                        <a:pt x="731532" y="826183"/>
                      </a:cubicBezTo>
                      <a:cubicBezTo>
                        <a:pt x="747475" y="802409"/>
                        <a:pt x="758348" y="775537"/>
                        <a:pt x="764376" y="747594"/>
                      </a:cubicBezTo>
                      <a:cubicBezTo>
                        <a:pt x="771925" y="712609"/>
                        <a:pt x="770179" y="676554"/>
                        <a:pt x="768320" y="641118"/>
                      </a:cubicBezTo>
                      <a:cubicBezTo>
                        <a:pt x="766404" y="604725"/>
                        <a:pt x="764770" y="568388"/>
                        <a:pt x="772038" y="532389"/>
                      </a:cubicBezTo>
                      <a:cubicBezTo>
                        <a:pt x="779023" y="497742"/>
                        <a:pt x="791361" y="464391"/>
                        <a:pt x="804882" y="431828"/>
                      </a:cubicBezTo>
                      <a:cubicBezTo>
                        <a:pt x="818008" y="400111"/>
                        <a:pt x="832656" y="369013"/>
                        <a:pt x="845106" y="336958"/>
                      </a:cubicBezTo>
                      <a:cubicBezTo>
                        <a:pt x="856655" y="307156"/>
                        <a:pt x="867021" y="276903"/>
                        <a:pt x="878908" y="247214"/>
                      </a:cubicBezTo>
                      <a:cubicBezTo>
                        <a:pt x="891020" y="216961"/>
                        <a:pt x="904879" y="187159"/>
                        <a:pt x="923188" y="160118"/>
                      </a:cubicBezTo>
                      <a:cubicBezTo>
                        <a:pt x="941216" y="133470"/>
                        <a:pt x="964032" y="108851"/>
                        <a:pt x="989778" y="89472"/>
                      </a:cubicBezTo>
                      <a:cubicBezTo>
                        <a:pt x="1016820" y="69078"/>
                        <a:pt x="1048030" y="57416"/>
                        <a:pt x="1079578" y="45867"/>
                      </a:cubicBezTo>
                      <a:cubicBezTo>
                        <a:pt x="1111916" y="34037"/>
                        <a:pt x="1145041" y="23164"/>
                        <a:pt x="1178561" y="15333"/>
                      </a:cubicBezTo>
                      <a:cubicBezTo>
                        <a:pt x="1194843" y="11502"/>
                        <a:pt x="1211068" y="7390"/>
                        <a:pt x="1227800" y="6094"/>
                      </a:cubicBezTo>
                      <a:cubicBezTo>
                        <a:pt x="1231687" y="5812"/>
                        <a:pt x="1231687" y="-272"/>
                        <a:pt x="1227800" y="9"/>
                      </a:cubicBezTo>
                      <a:cubicBezTo>
                        <a:pt x="1211237" y="1305"/>
                        <a:pt x="1194505" y="2488"/>
                        <a:pt x="1178167" y="5643"/>
                      </a:cubicBezTo>
                      <a:cubicBezTo>
                        <a:pt x="1160478" y="9080"/>
                        <a:pt x="1143013" y="13192"/>
                        <a:pt x="1125774" y="18488"/>
                      </a:cubicBezTo>
                      <a:cubicBezTo>
                        <a:pt x="1093155" y="28459"/>
                        <a:pt x="1060875" y="40121"/>
                        <a:pt x="1029439" y="53416"/>
                      </a:cubicBezTo>
                      <a:cubicBezTo>
                        <a:pt x="970004" y="78542"/>
                        <a:pt x="923188" y="131724"/>
                        <a:pt x="893668" y="187948"/>
                      </a:cubicBezTo>
                      <a:cubicBezTo>
                        <a:pt x="863303" y="245749"/>
                        <a:pt x="845838" y="309240"/>
                        <a:pt x="819980" y="369013"/>
                      </a:cubicBezTo>
                      <a:cubicBezTo>
                        <a:pt x="791755" y="434138"/>
                        <a:pt x="759362" y="500897"/>
                        <a:pt x="755869" y="573007"/>
                      </a:cubicBezTo>
                      <a:cubicBezTo>
                        <a:pt x="754066" y="609964"/>
                        <a:pt x="758517" y="646864"/>
                        <a:pt x="758855" y="683821"/>
                      </a:cubicBezTo>
                      <a:cubicBezTo>
                        <a:pt x="759137" y="717961"/>
                        <a:pt x="754855" y="751537"/>
                        <a:pt x="741954" y="783311"/>
                      </a:cubicBezTo>
                      <a:cubicBezTo>
                        <a:pt x="731645" y="808775"/>
                        <a:pt x="715927" y="831479"/>
                        <a:pt x="697167" y="851422"/>
                      </a:cubicBezTo>
                      <a:cubicBezTo>
                        <a:pt x="676998" y="872886"/>
                        <a:pt x="653844" y="892773"/>
                        <a:pt x="629957" y="909955"/>
                      </a:cubicBezTo>
                      <a:cubicBezTo>
                        <a:pt x="602240" y="929899"/>
                        <a:pt x="570353" y="942349"/>
                        <a:pt x="537622" y="951419"/>
                      </a:cubicBezTo>
                      <a:cubicBezTo>
                        <a:pt x="503820" y="960771"/>
                        <a:pt x="469173" y="967926"/>
                        <a:pt x="434752" y="974517"/>
                      </a:cubicBezTo>
                      <a:cubicBezTo>
                        <a:pt x="358021" y="989221"/>
                        <a:pt x="280164" y="996432"/>
                        <a:pt x="202645" y="1005615"/>
                      </a:cubicBezTo>
                      <a:cubicBezTo>
                        <a:pt x="165689" y="1010009"/>
                        <a:pt x="128225" y="1013840"/>
                        <a:pt x="91775" y="1021220"/>
                      </a:cubicBezTo>
                      <a:cubicBezTo>
                        <a:pt x="69072" y="1025783"/>
                        <a:pt x="45974" y="1034008"/>
                        <a:pt x="29805" y="1051360"/>
                      </a:cubicBezTo>
                      <a:cubicBezTo>
                        <a:pt x="11552" y="1070909"/>
                        <a:pt x="5975" y="1097950"/>
                        <a:pt x="2707" y="1123639"/>
                      </a:cubicBezTo>
                      <a:cubicBezTo>
                        <a:pt x="-1574" y="1157723"/>
                        <a:pt x="-785" y="1192595"/>
                        <a:pt x="5130" y="1226453"/>
                      </a:cubicBezTo>
                      <a:cubicBezTo>
                        <a:pt x="8059" y="1243073"/>
                        <a:pt x="11834" y="1259467"/>
                        <a:pt x="17130" y="1275523"/>
                      </a:cubicBezTo>
                      <a:cubicBezTo>
                        <a:pt x="17693" y="1277213"/>
                        <a:pt x="20341" y="1276480"/>
                        <a:pt x="19777" y="1274790"/>
                      </a:cubicBezTo>
                      <a:lnTo>
                        <a:pt x="19777" y="1274790"/>
                      </a:lnTo>
                      <a:lnTo>
                        <a:pt x="19608" y="12745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20;p29"/>
                <p:cNvSpPr/>
                <p:nvPr/>
              </p:nvSpPr>
              <p:spPr>
                <a:xfrm flipH="1" rot="10800000">
                  <a:off x="8382288" y="-864503"/>
                  <a:ext cx="972552" cy="320976"/>
                </a:xfrm>
                <a:custGeom>
                  <a:rect b="b" l="l" r="r" t="t"/>
                  <a:pathLst>
                    <a:path extrusionOk="0" h="320976" w="972552">
                      <a:moveTo>
                        <a:pt x="23260" y="260491"/>
                      </a:moveTo>
                      <a:cubicBezTo>
                        <a:pt x="6247" y="229900"/>
                        <a:pt x="-570" y="191197"/>
                        <a:pt x="11711" y="157677"/>
                      </a:cubicBezTo>
                      <a:cubicBezTo>
                        <a:pt x="25570" y="119706"/>
                        <a:pt x="64104" y="100101"/>
                        <a:pt x="101005" y="90185"/>
                      </a:cubicBezTo>
                      <a:cubicBezTo>
                        <a:pt x="142919" y="78918"/>
                        <a:pt x="186749" y="79087"/>
                        <a:pt x="229564" y="73735"/>
                      </a:cubicBezTo>
                      <a:cubicBezTo>
                        <a:pt x="278352" y="67595"/>
                        <a:pt x="327252" y="62694"/>
                        <a:pt x="374236" y="47370"/>
                      </a:cubicBezTo>
                      <a:cubicBezTo>
                        <a:pt x="422122" y="31709"/>
                        <a:pt x="470910" y="18751"/>
                        <a:pt x="521612" y="18188"/>
                      </a:cubicBezTo>
                      <a:cubicBezTo>
                        <a:pt x="546964" y="17906"/>
                        <a:pt x="572315" y="19371"/>
                        <a:pt x="597667" y="18920"/>
                      </a:cubicBezTo>
                      <a:cubicBezTo>
                        <a:pt x="622905" y="18469"/>
                        <a:pt x="647919" y="14976"/>
                        <a:pt x="673045" y="12779"/>
                      </a:cubicBezTo>
                      <a:cubicBezTo>
                        <a:pt x="697833" y="10638"/>
                        <a:pt x="722846" y="9850"/>
                        <a:pt x="747352" y="14695"/>
                      </a:cubicBezTo>
                      <a:cubicBezTo>
                        <a:pt x="764141" y="18019"/>
                        <a:pt x="780535" y="23483"/>
                        <a:pt x="796084" y="30694"/>
                      </a:cubicBezTo>
                      <a:cubicBezTo>
                        <a:pt x="829153" y="46074"/>
                        <a:pt x="858335" y="68552"/>
                        <a:pt x="883067" y="95256"/>
                      </a:cubicBezTo>
                      <a:cubicBezTo>
                        <a:pt x="932418" y="148381"/>
                        <a:pt x="964980" y="218971"/>
                        <a:pt x="965543" y="292095"/>
                      </a:cubicBezTo>
                      <a:cubicBezTo>
                        <a:pt x="965600" y="300715"/>
                        <a:pt x="965487" y="309334"/>
                        <a:pt x="964135" y="317841"/>
                      </a:cubicBezTo>
                      <a:cubicBezTo>
                        <a:pt x="963628" y="320996"/>
                        <a:pt x="968417" y="322348"/>
                        <a:pt x="968924" y="319137"/>
                      </a:cubicBezTo>
                      <a:cubicBezTo>
                        <a:pt x="971741" y="301391"/>
                        <a:pt x="973487" y="283870"/>
                        <a:pt x="972022" y="265843"/>
                      </a:cubicBezTo>
                      <a:cubicBezTo>
                        <a:pt x="970501" y="247421"/>
                        <a:pt x="966670" y="229168"/>
                        <a:pt x="961093" y="211591"/>
                      </a:cubicBezTo>
                      <a:cubicBezTo>
                        <a:pt x="949544" y="175479"/>
                        <a:pt x="931066" y="141790"/>
                        <a:pt x="907855" y="111875"/>
                      </a:cubicBezTo>
                      <a:cubicBezTo>
                        <a:pt x="861321" y="51990"/>
                        <a:pt x="792703" y="2977"/>
                        <a:pt x="714677" y="160"/>
                      </a:cubicBezTo>
                      <a:cubicBezTo>
                        <a:pt x="688312" y="-798"/>
                        <a:pt x="662115" y="2752"/>
                        <a:pt x="635919" y="5287"/>
                      </a:cubicBezTo>
                      <a:cubicBezTo>
                        <a:pt x="609385" y="7878"/>
                        <a:pt x="583019" y="7934"/>
                        <a:pt x="556428" y="7315"/>
                      </a:cubicBezTo>
                      <a:cubicBezTo>
                        <a:pt x="530344" y="6751"/>
                        <a:pt x="504148" y="6301"/>
                        <a:pt x="478233" y="9850"/>
                      </a:cubicBezTo>
                      <a:cubicBezTo>
                        <a:pt x="452544" y="13343"/>
                        <a:pt x="427249" y="19596"/>
                        <a:pt x="402405" y="26807"/>
                      </a:cubicBezTo>
                      <a:cubicBezTo>
                        <a:pt x="377729" y="34018"/>
                        <a:pt x="353617" y="42919"/>
                        <a:pt x="328378" y="48215"/>
                      </a:cubicBezTo>
                      <a:cubicBezTo>
                        <a:pt x="303703" y="53398"/>
                        <a:pt x="278690" y="56215"/>
                        <a:pt x="253733" y="59313"/>
                      </a:cubicBezTo>
                      <a:cubicBezTo>
                        <a:pt x="230635" y="62186"/>
                        <a:pt x="207593" y="64834"/>
                        <a:pt x="184439" y="66806"/>
                      </a:cubicBezTo>
                      <a:cubicBezTo>
                        <a:pt x="162130" y="68665"/>
                        <a:pt x="139764" y="70693"/>
                        <a:pt x="117793" y="74975"/>
                      </a:cubicBezTo>
                      <a:cubicBezTo>
                        <a:pt x="78301" y="82693"/>
                        <a:pt x="33401" y="99200"/>
                        <a:pt x="12500" y="136156"/>
                      </a:cubicBezTo>
                      <a:cubicBezTo>
                        <a:pt x="-5020" y="167198"/>
                        <a:pt x="-2654" y="206013"/>
                        <a:pt x="10528" y="238181"/>
                      </a:cubicBezTo>
                      <a:cubicBezTo>
                        <a:pt x="13796" y="246125"/>
                        <a:pt x="17570" y="253787"/>
                        <a:pt x="21965" y="261110"/>
                      </a:cubicBezTo>
                      <a:cubicBezTo>
                        <a:pt x="22472" y="262012"/>
                        <a:pt x="23824" y="261223"/>
                        <a:pt x="23317" y="260322"/>
                      </a:cubicBezTo>
                      <a:lnTo>
                        <a:pt x="23317" y="260322"/>
                      </a:lnTo>
                      <a:lnTo>
                        <a:pt x="23260" y="2604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21;p29"/>
                <p:cNvSpPr/>
                <p:nvPr/>
              </p:nvSpPr>
              <p:spPr>
                <a:xfrm flipH="1" rot="10800000">
                  <a:off x="8461663" y="-833768"/>
                  <a:ext cx="824665" cy="226742"/>
                </a:xfrm>
                <a:custGeom>
                  <a:rect b="b" l="l" r="r" t="t"/>
                  <a:pathLst>
                    <a:path extrusionOk="0" h="227881" w="824665">
                      <a:moveTo>
                        <a:pt x="26085" y="172033"/>
                      </a:moveTo>
                      <a:cubicBezTo>
                        <a:pt x="14367" y="169611"/>
                        <a:pt x="9748" y="158400"/>
                        <a:pt x="7381" y="147865"/>
                      </a:cubicBezTo>
                      <a:cubicBezTo>
                        <a:pt x="4959" y="137217"/>
                        <a:pt x="4902" y="125668"/>
                        <a:pt x="5860" y="114795"/>
                      </a:cubicBezTo>
                      <a:cubicBezTo>
                        <a:pt x="6818" y="103866"/>
                        <a:pt x="9635" y="92486"/>
                        <a:pt x="18649" y="85388"/>
                      </a:cubicBezTo>
                      <a:cubicBezTo>
                        <a:pt x="23212" y="81782"/>
                        <a:pt x="28620" y="79359"/>
                        <a:pt x="33972" y="77219"/>
                      </a:cubicBezTo>
                      <a:cubicBezTo>
                        <a:pt x="40789" y="74458"/>
                        <a:pt x="47662" y="71923"/>
                        <a:pt x="54704" y="69951"/>
                      </a:cubicBezTo>
                      <a:cubicBezTo>
                        <a:pt x="87604" y="60712"/>
                        <a:pt x="122308" y="60318"/>
                        <a:pt x="156222" y="59585"/>
                      </a:cubicBezTo>
                      <a:cubicBezTo>
                        <a:pt x="172841" y="59247"/>
                        <a:pt x="189461" y="58966"/>
                        <a:pt x="206024" y="57614"/>
                      </a:cubicBezTo>
                      <a:cubicBezTo>
                        <a:pt x="224784" y="56149"/>
                        <a:pt x="243431" y="53501"/>
                        <a:pt x="261966" y="50459"/>
                      </a:cubicBezTo>
                      <a:cubicBezTo>
                        <a:pt x="300781" y="44149"/>
                        <a:pt x="339147" y="35530"/>
                        <a:pt x="378019" y="29558"/>
                      </a:cubicBezTo>
                      <a:cubicBezTo>
                        <a:pt x="416496" y="23643"/>
                        <a:pt x="455256" y="19361"/>
                        <a:pt x="494015" y="15981"/>
                      </a:cubicBezTo>
                      <a:cubicBezTo>
                        <a:pt x="513395" y="14291"/>
                        <a:pt x="532775" y="12883"/>
                        <a:pt x="552211" y="11699"/>
                      </a:cubicBezTo>
                      <a:cubicBezTo>
                        <a:pt x="569450" y="10629"/>
                        <a:pt x="586689" y="9333"/>
                        <a:pt x="603928" y="10066"/>
                      </a:cubicBezTo>
                      <a:cubicBezTo>
                        <a:pt x="618463" y="10629"/>
                        <a:pt x="632885" y="12883"/>
                        <a:pt x="646574" y="18009"/>
                      </a:cubicBezTo>
                      <a:cubicBezTo>
                        <a:pt x="661560" y="23530"/>
                        <a:pt x="674630" y="32600"/>
                        <a:pt x="686517" y="43079"/>
                      </a:cubicBezTo>
                      <a:cubicBezTo>
                        <a:pt x="738065" y="88430"/>
                        <a:pt x="774176" y="146907"/>
                        <a:pt x="808091" y="205835"/>
                      </a:cubicBezTo>
                      <a:cubicBezTo>
                        <a:pt x="812035" y="212708"/>
                        <a:pt x="815809" y="219750"/>
                        <a:pt x="819753" y="226679"/>
                      </a:cubicBezTo>
                      <a:cubicBezTo>
                        <a:pt x="821161" y="229158"/>
                        <a:pt x="825611" y="227468"/>
                        <a:pt x="824485" y="224651"/>
                      </a:cubicBezTo>
                      <a:cubicBezTo>
                        <a:pt x="811527" y="192258"/>
                        <a:pt x="794683" y="161498"/>
                        <a:pt x="775641" y="132316"/>
                      </a:cubicBezTo>
                      <a:cubicBezTo>
                        <a:pt x="756149" y="102458"/>
                        <a:pt x="733671" y="74120"/>
                        <a:pt x="708094" y="49220"/>
                      </a:cubicBezTo>
                      <a:cubicBezTo>
                        <a:pt x="695925" y="37389"/>
                        <a:pt x="683080" y="25727"/>
                        <a:pt x="668320" y="17221"/>
                      </a:cubicBezTo>
                      <a:cubicBezTo>
                        <a:pt x="655138" y="9615"/>
                        <a:pt x="640546" y="4657"/>
                        <a:pt x="625561" y="2235"/>
                      </a:cubicBezTo>
                      <a:cubicBezTo>
                        <a:pt x="609618" y="-300"/>
                        <a:pt x="593562" y="-356"/>
                        <a:pt x="577506" y="488"/>
                      </a:cubicBezTo>
                      <a:cubicBezTo>
                        <a:pt x="557507" y="1559"/>
                        <a:pt x="537563" y="2967"/>
                        <a:pt x="517620" y="4601"/>
                      </a:cubicBezTo>
                      <a:cubicBezTo>
                        <a:pt x="477058" y="7869"/>
                        <a:pt x="436608" y="11869"/>
                        <a:pt x="396328" y="17502"/>
                      </a:cubicBezTo>
                      <a:cubicBezTo>
                        <a:pt x="355935" y="23136"/>
                        <a:pt x="316105" y="31530"/>
                        <a:pt x="275993" y="38741"/>
                      </a:cubicBezTo>
                      <a:cubicBezTo>
                        <a:pt x="256107" y="42346"/>
                        <a:pt x="236163" y="45727"/>
                        <a:pt x="216108" y="47924"/>
                      </a:cubicBezTo>
                      <a:cubicBezTo>
                        <a:pt x="198756" y="49839"/>
                        <a:pt x="181292" y="50403"/>
                        <a:pt x="163828" y="50910"/>
                      </a:cubicBezTo>
                      <a:cubicBezTo>
                        <a:pt x="128843" y="51867"/>
                        <a:pt x="93013" y="51980"/>
                        <a:pt x="58929" y="60712"/>
                      </a:cubicBezTo>
                      <a:cubicBezTo>
                        <a:pt x="45296" y="64205"/>
                        <a:pt x="30705" y="68937"/>
                        <a:pt x="18874" y="76824"/>
                      </a:cubicBezTo>
                      <a:cubicBezTo>
                        <a:pt x="9353" y="83190"/>
                        <a:pt x="3720" y="92261"/>
                        <a:pt x="1579" y="103472"/>
                      </a:cubicBezTo>
                      <a:cubicBezTo>
                        <a:pt x="-506" y="114513"/>
                        <a:pt x="-450" y="126288"/>
                        <a:pt x="1297" y="137330"/>
                      </a:cubicBezTo>
                      <a:cubicBezTo>
                        <a:pt x="2987" y="147921"/>
                        <a:pt x="5860" y="159414"/>
                        <a:pt x="13634" y="167357"/>
                      </a:cubicBezTo>
                      <a:cubicBezTo>
                        <a:pt x="16902" y="170681"/>
                        <a:pt x="21015" y="172822"/>
                        <a:pt x="25578" y="173554"/>
                      </a:cubicBezTo>
                      <a:cubicBezTo>
                        <a:pt x="26592" y="173723"/>
                        <a:pt x="27099" y="172146"/>
                        <a:pt x="26029" y="171920"/>
                      </a:cubicBezTo>
                      <a:lnTo>
                        <a:pt x="26029" y="171920"/>
                      </a:lnTo>
                      <a:lnTo>
                        <a:pt x="26085" y="17203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22;p29"/>
                <p:cNvSpPr/>
                <p:nvPr/>
              </p:nvSpPr>
              <p:spPr>
                <a:xfrm flipH="1" rot="10800000">
                  <a:off x="9149050" y="-799498"/>
                  <a:ext cx="359958" cy="1167197"/>
                </a:xfrm>
                <a:custGeom>
                  <a:rect b="b" l="l" r="r" t="t"/>
                  <a:pathLst>
                    <a:path extrusionOk="0" h="1167197" w="360860">
                      <a:moveTo>
                        <a:pt x="360802" y="7408"/>
                      </a:moveTo>
                      <a:cubicBezTo>
                        <a:pt x="354154" y="-2789"/>
                        <a:pt x="337309" y="-85"/>
                        <a:pt x="327338" y="1774"/>
                      </a:cubicBezTo>
                      <a:cubicBezTo>
                        <a:pt x="310662" y="4873"/>
                        <a:pt x="294663" y="11408"/>
                        <a:pt x="279283" y="18506"/>
                      </a:cubicBezTo>
                      <a:cubicBezTo>
                        <a:pt x="260748" y="27069"/>
                        <a:pt x="245030" y="39069"/>
                        <a:pt x="231228" y="54111"/>
                      </a:cubicBezTo>
                      <a:cubicBezTo>
                        <a:pt x="214327" y="72533"/>
                        <a:pt x="200356" y="93434"/>
                        <a:pt x="185990" y="113827"/>
                      </a:cubicBezTo>
                      <a:cubicBezTo>
                        <a:pt x="156132" y="156136"/>
                        <a:pt x="130217" y="200980"/>
                        <a:pt x="110330" y="248866"/>
                      </a:cubicBezTo>
                      <a:cubicBezTo>
                        <a:pt x="89035" y="300076"/>
                        <a:pt x="74500" y="353821"/>
                        <a:pt x="66218" y="408580"/>
                      </a:cubicBezTo>
                      <a:cubicBezTo>
                        <a:pt x="57261" y="467846"/>
                        <a:pt x="53712" y="527957"/>
                        <a:pt x="40022" y="586434"/>
                      </a:cubicBezTo>
                      <a:cubicBezTo>
                        <a:pt x="29994" y="629362"/>
                        <a:pt x="12304" y="670150"/>
                        <a:pt x="3967" y="713472"/>
                      </a:cubicBezTo>
                      <a:cubicBezTo>
                        <a:pt x="-4033" y="755105"/>
                        <a:pt x="-1610" y="798428"/>
                        <a:pt x="26952" y="831948"/>
                      </a:cubicBezTo>
                      <a:cubicBezTo>
                        <a:pt x="43628" y="851497"/>
                        <a:pt x="66444" y="866539"/>
                        <a:pt x="87288" y="881299"/>
                      </a:cubicBezTo>
                      <a:cubicBezTo>
                        <a:pt x="109260" y="896847"/>
                        <a:pt x="131738" y="911664"/>
                        <a:pt x="153202" y="927889"/>
                      </a:cubicBezTo>
                      <a:cubicBezTo>
                        <a:pt x="175061" y="944395"/>
                        <a:pt x="196355" y="962423"/>
                        <a:pt x="213482" y="983944"/>
                      </a:cubicBezTo>
                      <a:cubicBezTo>
                        <a:pt x="229594" y="1004168"/>
                        <a:pt x="242213" y="1027210"/>
                        <a:pt x="252129" y="1051040"/>
                      </a:cubicBezTo>
                      <a:cubicBezTo>
                        <a:pt x="266044" y="1084448"/>
                        <a:pt x="265762" y="1123151"/>
                        <a:pt x="287395" y="1153347"/>
                      </a:cubicBezTo>
                      <a:cubicBezTo>
                        <a:pt x="291846" y="1159601"/>
                        <a:pt x="297085" y="1163319"/>
                        <a:pt x="303733" y="1166868"/>
                      </a:cubicBezTo>
                      <a:cubicBezTo>
                        <a:pt x="306719" y="1168446"/>
                        <a:pt x="309423" y="1163939"/>
                        <a:pt x="306381" y="1162305"/>
                      </a:cubicBezTo>
                      <a:cubicBezTo>
                        <a:pt x="300071" y="1158925"/>
                        <a:pt x="295395" y="1150981"/>
                        <a:pt x="292071" y="1144953"/>
                      </a:cubicBezTo>
                      <a:cubicBezTo>
                        <a:pt x="288015" y="1137517"/>
                        <a:pt x="285649" y="1128954"/>
                        <a:pt x="283114" y="1120954"/>
                      </a:cubicBezTo>
                      <a:cubicBezTo>
                        <a:pt x="277424" y="1103095"/>
                        <a:pt x="273987" y="1084673"/>
                        <a:pt x="269086" y="1066589"/>
                      </a:cubicBezTo>
                      <a:cubicBezTo>
                        <a:pt x="263678" y="1046533"/>
                        <a:pt x="254495" y="1027435"/>
                        <a:pt x="244185" y="1009464"/>
                      </a:cubicBezTo>
                      <a:cubicBezTo>
                        <a:pt x="231735" y="987775"/>
                        <a:pt x="216355" y="968057"/>
                        <a:pt x="198158" y="950931"/>
                      </a:cubicBezTo>
                      <a:cubicBezTo>
                        <a:pt x="159681" y="914650"/>
                        <a:pt x="113823" y="887834"/>
                        <a:pt x="71739" y="856173"/>
                      </a:cubicBezTo>
                      <a:cubicBezTo>
                        <a:pt x="52867" y="841976"/>
                        <a:pt x="33938" y="827216"/>
                        <a:pt x="22671" y="805921"/>
                      </a:cubicBezTo>
                      <a:cubicBezTo>
                        <a:pt x="13375" y="788344"/>
                        <a:pt x="10276" y="768344"/>
                        <a:pt x="10952" y="748626"/>
                      </a:cubicBezTo>
                      <a:cubicBezTo>
                        <a:pt x="12361" y="706149"/>
                        <a:pt x="28417" y="665417"/>
                        <a:pt x="40867" y="625306"/>
                      </a:cubicBezTo>
                      <a:cubicBezTo>
                        <a:pt x="56585" y="574547"/>
                        <a:pt x="63176" y="522154"/>
                        <a:pt x="69430" y="469592"/>
                      </a:cubicBezTo>
                      <a:cubicBezTo>
                        <a:pt x="76134" y="413312"/>
                        <a:pt x="84753" y="357933"/>
                        <a:pt x="102048" y="303794"/>
                      </a:cubicBezTo>
                      <a:cubicBezTo>
                        <a:pt x="117259" y="256302"/>
                        <a:pt x="137991" y="210951"/>
                        <a:pt x="163624" y="168248"/>
                      </a:cubicBezTo>
                      <a:cubicBezTo>
                        <a:pt x="176751" y="146390"/>
                        <a:pt x="191342" y="125546"/>
                        <a:pt x="205876" y="104588"/>
                      </a:cubicBezTo>
                      <a:cubicBezTo>
                        <a:pt x="219904" y="84307"/>
                        <a:pt x="233538" y="63688"/>
                        <a:pt x="251227" y="46337"/>
                      </a:cubicBezTo>
                      <a:cubicBezTo>
                        <a:pt x="263959" y="33886"/>
                        <a:pt x="277705" y="24703"/>
                        <a:pt x="293874" y="17492"/>
                      </a:cubicBezTo>
                      <a:cubicBezTo>
                        <a:pt x="308972" y="10788"/>
                        <a:pt x="326042" y="3802"/>
                        <a:pt x="342718" y="2788"/>
                      </a:cubicBezTo>
                      <a:cubicBezTo>
                        <a:pt x="348577" y="2450"/>
                        <a:pt x="355675" y="2957"/>
                        <a:pt x="359393" y="8140"/>
                      </a:cubicBezTo>
                      <a:cubicBezTo>
                        <a:pt x="359957" y="8929"/>
                        <a:pt x="361252" y="8197"/>
                        <a:pt x="360746" y="7352"/>
                      </a:cubicBezTo>
                      <a:lnTo>
                        <a:pt x="360746" y="7352"/>
                      </a:lnTo>
                      <a:lnTo>
                        <a:pt x="360802" y="74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29"/>
                <p:cNvSpPr/>
                <p:nvPr/>
              </p:nvSpPr>
              <p:spPr>
                <a:xfrm flipH="1" rot="10800000">
                  <a:off x="9276050" y="-673282"/>
                  <a:ext cx="312850" cy="958431"/>
                </a:xfrm>
                <a:custGeom>
                  <a:rect b="b" l="l" r="r" t="t"/>
                  <a:pathLst>
                    <a:path extrusionOk="0" h="958431" w="313634">
                      <a:moveTo>
                        <a:pt x="253873" y="340"/>
                      </a:moveTo>
                      <a:cubicBezTo>
                        <a:pt x="209311" y="-3603"/>
                        <a:pt x="171565" y="27382"/>
                        <a:pt x="144580" y="59494"/>
                      </a:cubicBezTo>
                      <a:cubicBezTo>
                        <a:pt x="130552" y="76169"/>
                        <a:pt x="117989" y="93971"/>
                        <a:pt x="106497" y="112506"/>
                      </a:cubicBezTo>
                      <a:cubicBezTo>
                        <a:pt x="91849" y="136111"/>
                        <a:pt x="80694" y="160956"/>
                        <a:pt x="72582" y="187546"/>
                      </a:cubicBezTo>
                      <a:cubicBezTo>
                        <a:pt x="64132" y="215377"/>
                        <a:pt x="58611" y="243995"/>
                        <a:pt x="52864" y="272502"/>
                      </a:cubicBezTo>
                      <a:cubicBezTo>
                        <a:pt x="46611" y="303599"/>
                        <a:pt x="39456" y="334528"/>
                        <a:pt x="32696" y="365513"/>
                      </a:cubicBezTo>
                      <a:cubicBezTo>
                        <a:pt x="19795" y="424497"/>
                        <a:pt x="5993" y="484158"/>
                        <a:pt x="1485" y="544494"/>
                      </a:cubicBezTo>
                      <a:cubicBezTo>
                        <a:pt x="-2289" y="594239"/>
                        <a:pt x="-148" y="647815"/>
                        <a:pt x="23119" y="693053"/>
                      </a:cubicBezTo>
                      <a:cubicBezTo>
                        <a:pt x="33654" y="713503"/>
                        <a:pt x="45710" y="733221"/>
                        <a:pt x="57991" y="752601"/>
                      </a:cubicBezTo>
                      <a:cubicBezTo>
                        <a:pt x="75681" y="780600"/>
                        <a:pt x="94497" y="807979"/>
                        <a:pt x="114553" y="834345"/>
                      </a:cubicBezTo>
                      <a:cubicBezTo>
                        <a:pt x="135116" y="861386"/>
                        <a:pt x="156918" y="887752"/>
                        <a:pt x="181593" y="911188"/>
                      </a:cubicBezTo>
                      <a:cubicBezTo>
                        <a:pt x="200804" y="929384"/>
                        <a:pt x="222888" y="947975"/>
                        <a:pt x="248577" y="955919"/>
                      </a:cubicBezTo>
                      <a:cubicBezTo>
                        <a:pt x="268858" y="962228"/>
                        <a:pt x="291055" y="956651"/>
                        <a:pt x="303956" y="939243"/>
                      </a:cubicBezTo>
                      <a:cubicBezTo>
                        <a:pt x="307561" y="934342"/>
                        <a:pt x="310491" y="929046"/>
                        <a:pt x="313364" y="923638"/>
                      </a:cubicBezTo>
                      <a:cubicBezTo>
                        <a:pt x="314660" y="921216"/>
                        <a:pt x="310941" y="919018"/>
                        <a:pt x="309646" y="921441"/>
                      </a:cubicBezTo>
                      <a:cubicBezTo>
                        <a:pt x="304576" y="930905"/>
                        <a:pt x="296632" y="939243"/>
                        <a:pt x="287111" y="944313"/>
                      </a:cubicBezTo>
                      <a:cubicBezTo>
                        <a:pt x="283280" y="946342"/>
                        <a:pt x="278830" y="947750"/>
                        <a:pt x="274436" y="948257"/>
                      </a:cubicBezTo>
                      <a:cubicBezTo>
                        <a:pt x="273422" y="948370"/>
                        <a:pt x="270323" y="948426"/>
                        <a:pt x="268520" y="948313"/>
                      </a:cubicBezTo>
                      <a:cubicBezTo>
                        <a:pt x="267393" y="948313"/>
                        <a:pt x="266267" y="948144"/>
                        <a:pt x="265084" y="948032"/>
                      </a:cubicBezTo>
                      <a:cubicBezTo>
                        <a:pt x="263506" y="947863"/>
                        <a:pt x="263450" y="947863"/>
                        <a:pt x="262267" y="947694"/>
                      </a:cubicBezTo>
                      <a:cubicBezTo>
                        <a:pt x="239169" y="943975"/>
                        <a:pt x="218944" y="929159"/>
                        <a:pt x="201367" y="913948"/>
                      </a:cubicBezTo>
                      <a:cubicBezTo>
                        <a:pt x="177086" y="892935"/>
                        <a:pt x="155735" y="868541"/>
                        <a:pt x="135792" y="843471"/>
                      </a:cubicBezTo>
                      <a:cubicBezTo>
                        <a:pt x="115398" y="817838"/>
                        <a:pt x="96413" y="791022"/>
                        <a:pt x="78441" y="763586"/>
                      </a:cubicBezTo>
                      <a:cubicBezTo>
                        <a:pt x="64470" y="742291"/>
                        <a:pt x="51005" y="720602"/>
                        <a:pt x="38724" y="698292"/>
                      </a:cubicBezTo>
                      <a:cubicBezTo>
                        <a:pt x="31964" y="686011"/>
                        <a:pt x="25936" y="673561"/>
                        <a:pt x="21879" y="660040"/>
                      </a:cubicBezTo>
                      <a:cubicBezTo>
                        <a:pt x="14274" y="635027"/>
                        <a:pt x="11626" y="608717"/>
                        <a:pt x="11457" y="582690"/>
                      </a:cubicBezTo>
                      <a:cubicBezTo>
                        <a:pt x="11063" y="526297"/>
                        <a:pt x="22274" y="470693"/>
                        <a:pt x="33597" y="415709"/>
                      </a:cubicBezTo>
                      <a:cubicBezTo>
                        <a:pt x="40076" y="384273"/>
                        <a:pt x="47062" y="352950"/>
                        <a:pt x="53991" y="321627"/>
                      </a:cubicBezTo>
                      <a:cubicBezTo>
                        <a:pt x="60301" y="293233"/>
                        <a:pt x="65653" y="264671"/>
                        <a:pt x="71850" y="236277"/>
                      </a:cubicBezTo>
                      <a:cubicBezTo>
                        <a:pt x="77878" y="208785"/>
                        <a:pt x="84920" y="181180"/>
                        <a:pt x="96075" y="155265"/>
                      </a:cubicBezTo>
                      <a:cubicBezTo>
                        <a:pt x="105201" y="134139"/>
                        <a:pt x="117426" y="114365"/>
                        <a:pt x="129820" y="94929"/>
                      </a:cubicBezTo>
                      <a:cubicBezTo>
                        <a:pt x="141763" y="76169"/>
                        <a:pt x="154721" y="57578"/>
                        <a:pt x="170326" y="41635"/>
                      </a:cubicBezTo>
                      <a:cubicBezTo>
                        <a:pt x="185255" y="26424"/>
                        <a:pt x="202776" y="12340"/>
                        <a:pt x="223338" y="5692"/>
                      </a:cubicBezTo>
                      <a:cubicBezTo>
                        <a:pt x="233254" y="2481"/>
                        <a:pt x="243563" y="1185"/>
                        <a:pt x="253985" y="1861"/>
                      </a:cubicBezTo>
                      <a:cubicBezTo>
                        <a:pt x="254943" y="1918"/>
                        <a:pt x="254887" y="509"/>
                        <a:pt x="253985" y="397"/>
                      </a:cubicBezTo>
                      <a:lnTo>
                        <a:pt x="253985" y="397"/>
                      </a:lnTo>
                      <a:lnTo>
                        <a:pt x="253873" y="3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29"/>
                <p:cNvSpPr/>
                <p:nvPr/>
              </p:nvSpPr>
              <p:spPr>
                <a:xfrm flipH="1" rot="10800000">
                  <a:off x="9345900" y="-589183"/>
                  <a:ext cx="198383" cy="769557"/>
                </a:xfrm>
                <a:custGeom>
                  <a:rect b="b" l="l" r="r" t="t"/>
                  <a:pathLst>
                    <a:path extrusionOk="0" h="769557" w="198383">
                      <a:moveTo>
                        <a:pt x="100192" y="252"/>
                      </a:moveTo>
                      <a:cubicBezTo>
                        <a:pt x="67122" y="41772"/>
                        <a:pt x="49658" y="93658"/>
                        <a:pt x="38278" y="144868"/>
                      </a:cubicBezTo>
                      <a:cubicBezTo>
                        <a:pt x="32363" y="171571"/>
                        <a:pt x="27912" y="198613"/>
                        <a:pt x="23292" y="225541"/>
                      </a:cubicBezTo>
                      <a:cubicBezTo>
                        <a:pt x="18898" y="251512"/>
                        <a:pt x="13659" y="277371"/>
                        <a:pt x="9434" y="303398"/>
                      </a:cubicBezTo>
                      <a:cubicBezTo>
                        <a:pt x="307" y="359566"/>
                        <a:pt x="-4256" y="417592"/>
                        <a:pt x="5321" y="474041"/>
                      </a:cubicBezTo>
                      <a:cubicBezTo>
                        <a:pt x="7631" y="487675"/>
                        <a:pt x="10842" y="501196"/>
                        <a:pt x="15180" y="514378"/>
                      </a:cubicBezTo>
                      <a:cubicBezTo>
                        <a:pt x="19574" y="527617"/>
                        <a:pt x="25321" y="540124"/>
                        <a:pt x="31461" y="552631"/>
                      </a:cubicBezTo>
                      <a:cubicBezTo>
                        <a:pt x="44024" y="578095"/>
                        <a:pt x="57038" y="603390"/>
                        <a:pt x="71347" y="627896"/>
                      </a:cubicBezTo>
                      <a:cubicBezTo>
                        <a:pt x="99403" y="675951"/>
                        <a:pt x="132641" y="722654"/>
                        <a:pt x="177091" y="756963"/>
                      </a:cubicBezTo>
                      <a:cubicBezTo>
                        <a:pt x="182725" y="761301"/>
                        <a:pt x="188809" y="765132"/>
                        <a:pt x="194668" y="769188"/>
                      </a:cubicBezTo>
                      <a:cubicBezTo>
                        <a:pt x="196921" y="770709"/>
                        <a:pt x="199738" y="767160"/>
                        <a:pt x="197654" y="765357"/>
                      </a:cubicBezTo>
                      <a:cubicBezTo>
                        <a:pt x="187062" y="756287"/>
                        <a:pt x="176978" y="746203"/>
                        <a:pt x="167176" y="736288"/>
                      </a:cubicBezTo>
                      <a:cubicBezTo>
                        <a:pt x="157486" y="726485"/>
                        <a:pt x="148303" y="716119"/>
                        <a:pt x="139289" y="705697"/>
                      </a:cubicBezTo>
                      <a:cubicBezTo>
                        <a:pt x="121431" y="684965"/>
                        <a:pt x="105656" y="662543"/>
                        <a:pt x="91234" y="639276"/>
                      </a:cubicBezTo>
                      <a:cubicBezTo>
                        <a:pt x="76699" y="615784"/>
                        <a:pt x="63517" y="591446"/>
                        <a:pt x="51066" y="566827"/>
                      </a:cubicBezTo>
                      <a:cubicBezTo>
                        <a:pt x="44756" y="554433"/>
                        <a:pt x="38222" y="542039"/>
                        <a:pt x="32701" y="529251"/>
                      </a:cubicBezTo>
                      <a:cubicBezTo>
                        <a:pt x="27405" y="516970"/>
                        <a:pt x="23349" y="504069"/>
                        <a:pt x="20194" y="491055"/>
                      </a:cubicBezTo>
                      <a:cubicBezTo>
                        <a:pt x="7124" y="436859"/>
                        <a:pt x="9772" y="379452"/>
                        <a:pt x="17490" y="324637"/>
                      </a:cubicBezTo>
                      <a:cubicBezTo>
                        <a:pt x="21151" y="298610"/>
                        <a:pt x="26560" y="272977"/>
                        <a:pt x="30954" y="247062"/>
                      </a:cubicBezTo>
                      <a:cubicBezTo>
                        <a:pt x="35461" y="220753"/>
                        <a:pt x="39574" y="194331"/>
                        <a:pt x="44531" y="168078"/>
                      </a:cubicBezTo>
                      <a:cubicBezTo>
                        <a:pt x="54334" y="116530"/>
                        <a:pt x="65489" y="63236"/>
                        <a:pt x="91741" y="17153"/>
                      </a:cubicBezTo>
                      <a:cubicBezTo>
                        <a:pt x="94783" y="11745"/>
                        <a:pt x="98107" y="6505"/>
                        <a:pt x="101544" y="1379"/>
                      </a:cubicBezTo>
                      <a:cubicBezTo>
                        <a:pt x="102107" y="534"/>
                        <a:pt x="100755" y="-537"/>
                        <a:pt x="100135" y="308"/>
                      </a:cubicBezTo>
                      <a:lnTo>
                        <a:pt x="100135" y="308"/>
                      </a:lnTo>
                      <a:lnTo>
                        <a:pt x="100192" y="2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4"/>
          <p:cNvGrpSpPr/>
          <p:nvPr/>
        </p:nvGrpSpPr>
        <p:grpSpPr>
          <a:xfrm>
            <a:off x="-1334561" y="-898676"/>
            <a:ext cx="11689917" cy="6270093"/>
            <a:chOff x="-1334561" y="-898676"/>
            <a:chExt cx="11689917" cy="6270093"/>
          </a:xfrm>
        </p:grpSpPr>
        <p:sp>
          <p:nvSpPr>
            <p:cNvPr id="70" name="Google Shape;70;p4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1" name="Google Shape;71;p4"/>
            <p:cNvGrpSpPr/>
            <p:nvPr/>
          </p:nvGrpSpPr>
          <p:grpSpPr>
            <a:xfrm>
              <a:off x="-1334561" y="-898676"/>
              <a:ext cx="11689917" cy="5214094"/>
              <a:chOff x="-1334561" y="-898676"/>
              <a:chExt cx="11689917" cy="5214094"/>
            </a:xfrm>
          </p:grpSpPr>
          <p:grpSp>
            <p:nvGrpSpPr>
              <p:cNvPr id="72" name="Google Shape;72;p4"/>
              <p:cNvGrpSpPr/>
              <p:nvPr/>
            </p:nvGrpSpPr>
            <p:grpSpPr>
              <a:xfrm rot="-5400000">
                <a:off x="-2067951" y="-165287"/>
                <a:ext cx="3424551" cy="1957773"/>
                <a:chOff x="6240750" y="-963012"/>
                <a:chExt cx="3424551" cy="1957773"/>
              </a:xfrm>
            </p:grpSpPr>
            <p:sp>
              <p:nvSpPr>
                <p:cNvPr id="73" name="Google Shape;73;p4"/>
                <p:cNvSpPr/>
                <p:nvPr/>
              </p:nvSpPr>
              <p:spPr>
                <a:xfrm flipH="1" rot="10800000">
                  <a:off x="6240749" y="-779017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4"/>
                <p:cNvSpPr/>
                <p:nvPr/>
              </p:nvSpPr>
              <p:spPr>
                <a:xfrm flipH="1" rot="10800000">
                  <a:off x="6393149" y="-813299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4"/>
                <p:cNvSpPr/>
                <p:nvPr/>
              </p:nvSpPr>
              <p:spPr>
                <a:xfrm flipH="1" rot="10800000">
                  <a:off x="6488399" y="-825483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4"/>
                <p:cNvSpPr/>
                <p:nvPr/>
              </p:nvSpPr>
              <p:spPr>
                <a:xfrm flipH="1" rot="10800000">
                  <a:off x="6621749" y="-895045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4"/>
                <p:cNvSpPr/>
                <p:nvPr/>
              </p:nvSpPr>
              <p:spPr>
                <a:xfrm flipH="1" rot="10800000">
                  <a:off x="6729699" y="-963012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" name="Google Shape;78;p4"/>
                <p:cNvSpPr/>
                <p:nvPr/>
              </p:nvSpPr>
              <p:spPr>
                <a:xfrm flipH="1" rot="10800000">
                  <a:off x="6859874" y="-933237"/>
                  <a:ext cx="1262605" cy="1018360"/>
                </a:xfrm>
                <a:custGeom>
                  <a:rect b="b" l="l" r="r" t="t"/>
                  <a:pathLst>
                    <a:path extrusionOk="0" h="1018360" w="1262605">
                      <a:moveTo>
                        <a:pt x="90468" y="1004496"/>
                      </a:moveTo>
                      <a:cubicBezTo>
                        <a:pt x="31484" y="968497"/>
                        <a:pt x="14695" y="892612"/>
                        <a:pt x="10752" y="828445"/>
                      </a:cubicBezTo>
                      <a:cubicBezTo>
                        <a:pt x="6470" y="758419"/>
                        <a:pt x="12780" y="685858"/>
                        <a:pt x="30244" y="617916"/>
                      </a:cubicBezTo>
                      <a:cubicBezTo>
                        <a:pt x="52384" y="531890"/>
                        <a:pt x="94411" y="449752"/>
                        <a:pt x="157058" y="386204"/>
                      </a:cubicBezTo>
                      <a:cubicBezTo>
                        <a:pt x="173282" y="369754"/>
                        <a:pt x="191141" y="355332"/>
                        <a:pt x="208774" y="340459"/>
                      </a:cubicBezTo>
                      <a:cubicBezTo>
                        <a:pt x="228717" y="323614"/>
                        <a:pt x="248491" y="305981"/>
                        <a:pt x="270181" y="291390"/>
                      </a:cubicBezTo>
                      <a:cubicBezTo>
                        <a:pt x="290518" y="277700"/>
                        <a:pt x="313673" y="269362"/>
                        <a:pt x="335926" y="259447"/>
                      </a:cubicBezTo>
                      <a:cubicBezTo>
                        <a:pt x="356601" y="250264"/>
                        <a:pt x="375812" y="238941"/>
                        <a:pt x="393558" y="224969"/>
                      </a:cubicBezTo>
                      <a:cubicBezTo>
                        <a:pt x="428543" y="197421"/>
                        <a:pt x="456373" y="161985"/>
                        <a:pt x="481555" y="125592"/>
                      </a:cubicBezTo>
                      <a:cubicBezTo>
                        <a:pt x="502850" y="94832"/>
                        <a:pt x="521047" y="59453"/>
                        <a:pt x="549215" y="34214"/>
                      </a:cubicBezTo>
                      <a:cubicBezTo>
                        <a:pt x="617777" y="-27249"/>
                        <a:pt x="708760" y="49369"/>
                        <a:pt x="763463" y="93480"/>
                      </a:cubicBezTo>
                      <a:cubicBezTo>
                        <a:pt x="833545" y="150042"/>
                        <a:pt x="909825" y="198209"/>
                        <a:pt x="981823" y="252292"/>
                      </a:cubicBezTo>
                      <a:cubicBezTo>
                        <a:pt x="1055624" y="307784"/>
                        <a:pt x="1126833" y="369247"/>
                        <a:pt x="1180127" y="445357"/>
                      </a:cubicBezTo>
                      <a:cubicBezTo>
                        <a:pt x="1205816" y="482032"/>
                        <a:pt x="1227112" y="521975"/>
                        <a:pt x="1239506" y="565129"/>
                      </a:cubicBezTo>
                      <a:cubicBezTo>
                        <a:pt x="1252576" y="610874"/>
                        <a:pt x="1253646" y="657689"/>
                        <a:pt x="1247393" y="704618"/>
                      </a:cubicBezTo>
                      <a:cubicBezTo>
                        <a:pt x="1240858" y="753518"/>
                        <a:pt x="1229421" y="801629"/>
                        <a:pt x="1221703" y="850360"/>
                      </a:cubicBezTo>
                      <a:cubicBezTo>
                        <a:pt x="1215563" y="889176"/>
                        <a:pt x="1208746" y="928161"/>
                        <a:pt x="1195169" y="965230"/>
                      </a:cubicBezTo>
                      <a:cubicBezTo>
                        <a:pt x="1189141" y="981624"/>
                        <a:pt x="1181423" y="999764"/>
                        <a:pt x="1169649" y="1012947"/>
                      </a:cubicBezTo>
                      <a:cubicBezTo>
                        <a:pt x="1167001" y="1015933"/>
                        <a:pt x="1171395" y="1020383"/>
                        <a:pt x="1174043" y="1017341"/>
                      </a:cubicBezTo>
                      <a:cubicBezTo>
                        <a:pt x="1186662" y="1003257"/>
                        <a:pt x="1196465" y="988497"/>
                        <a:pt x="1203901" y="971033"/>
                      </a:cubicBezTo>
                      <a:cubicBezTo>
                        <a:pt x="1211901" y="952273"/>
                        <a:pt x="1217309" y="932724"/>
                        <a:pt x="1221703" y="912837"/>
                      </a:cubicBezTo>
                      <a:cubicBezTo>
                        <a:pt x="1230943" y="870867"/>
                        <a:pt x="1236069" y="828107"/>
                        <a:pt x="1244294" y="785967"/>
                      </a:cubicBezTo>
                      <a:cubicBezTo>
                        <a:pt x="1254322" y="734589"/>
                        <a:pt x="1265364" y="682365"/>
                        <a:pt x="1261984" y="629747"/>
                      </a:cubicBezTo>
                      <a:cubicBezTo>
                        <a:pt x="1259111" y="584452"/>
                        <a:pt x="1246097" y="540622"/>
                        <a:pt x="1225985" y="500116"/>
                      </a:cubicBezTo>
                      <a:cubicBezTo>
                        <a:pt x="1184296" y="416175"/>
                        <a:pt x="1116636" y="347163"/>
                        <a:pt x="1045145" y="287953"/>
                      </a:cubicBezTo>
                      <a:cubicBezTo>
                        <a:pt x="971682" y="227166"/>
                        <a:pt x="891685" y="175168"/>
                        <a:pt x="814560" y="119338"/>
                      </a:cubicBezTo>
                      <a:cubicBezTo>
                        <a:pt x="779068" y="93649"/>
                        <a:pt x="746787" y="63734"/>
                        <a:pt x="710338" y="39341"/>
                      </a:cubicBezTo>
                      <a:cubicBezTo>
                        <a:pt x="676817" y="16919"/>
                        <a:pt x="635185" y="-4771"/>
                        <a:pt x="593496" y="919"/>
                      </a:cubicBezTo>
                      <a:cubicBezTo>
                        <a:pt x="555807" y="6046"/>
                        <a:pt x="529723" y="35059"/>
                        <a:pt x="509104" y="64636"/>
                      </a:cubicBezTo>
                      <a:cubicBezTo>
                        <a:pt x="484428" y="100015"/>
                        <a:pt x="462232" y="136972"/>
                        <a:pt x="434176" y="169872"/>
                      </a:cubicBezTo>
                      <a:cubicBezTo>
                        <a:pt x="419529" y="187055"/>
                        <a:pt x="403529" y="203167"/>
                        <a:pt x="385783" y="217139"/>
                      </a:cubicBezTo>
                      <a:cubicBezTo>
                        <a:pt x="367023" y="231899"/>
                        <a:pt x="346235" y="243053"/>
                        <a:pt x="324377" y="252518"/>
                      </a:cubicBezTo>
                      <a:cubicBezTo>
                        <a:pt x="301110" y="262546"/>
                        <a:pt x="277786" y="271898"/>
                        <a:pt x="257280" y="287108"/>
                      </a:cubicBezTo>
                      <a:cubicBezTo>
                        <a:pt x="235985" y="302826"/>
                        <a:pt x="215929" y="320122"/>
                        <a:pt x="195648" y="337191"/>
                      </a:cubicBezTo>
                      <a:cubicBezTo>
                        <a:pt x="177733" y="352290"/>
                        <a:pt x="159931" y="367162"/>
                        <a:pt x="143762" y="384120"/>
                      </a:cubicBezTo>
                      <a:cubicBezTo>
                        <a:pt x="128382" y="400288"/>
                        <a:pt x="114298" y="417640"/>
                        <a:pt x="101397" y="435780"/>
                      </a:cubicBezTo>
                      <a:cubicBezTo>
                        <a:pt x="74919" y="473131"/>
                        <a:pt x="53905" y="514144"/>
                        <a:pt x="37906" y="556960"/>
                      </a:cubicBezTo>
                      <a:cubicBezTo>
                        <a:pt x="10977" y="629014"/>
                        <a:pt x="-854" y="706646"/>
                        <a:pt x="48" y="783489"/>
                      </a:cubicBezTo>
                      <a:cubicBezTo>
                        <a:pt x="442" y="819037"/>
                        <a:pt x="3935" y="854810"/>
                        <a:pt x="12780" y="889345"/>
                      </a:cubicBezTo>
                      <a:cubicBezTo>
                        <a:pt x="20892" y="920893"/>
                        <a:pt x="33624" y="952104"/>
                        <a:pt x="55201" y="976948"/>
                      </a:cubicBezTo>
                      <a:cubicBezTo>
                        <a:pt x="65116" y="988384"/>
                        <a:pt x="76891" y="998243"/>
                        <a:pt x="89904" y="1005848"/>
                      </a:cubicBezTo>
                      <a:cubicBezTo>
                        <a:pt x="90637" y="1006299"/>
                        <a:pt x="91369" y="1005116"/>
                        <a:pt x="90580" y="1004666"/>
                      </a:cubicBezTo>
                      <a:lnTo>
                        <a:pt x="90580" y="1004666"/>
                      </a:lnTo>
                      <a:lnTo>
                        <a:pt x="90468" y="10044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 flipH="1" rot="10800000">
                  <a:off x="6923374" y="-939033"/>
                  <a:ext cx="1116430" cy="913032"/>
                </a:xfrm>
                <a:custGeom>
                  <a:rect b="b" l="l" r="r" t="t"/>
                  <a:pathLst>
                    <a:path extrusionOk="0" h="913032" w="1116430">
                      <a:moveTo>
                        <a:pt x="26159" y="815832"/>
                      </a:moveTo>
                      <a:cubicBezTo>
                        <a:pt x="20582" y="774819"/>
                        <a:pt x="16695" y="733581"/>
                        <a:pt x="14272" y="692286"/>
                      </a:cubicBezTo>
                      <a:cubicBezTo>
                        <a:pt x="11850" y="650766"/>
                        <a:pt x="10385" y="609247"/>
                        <a:pt x="12019" y="567670"/>
                      </a:cubicBezTo>
                      <a:cubicBezTo>
                        <a:pt x="12807" y="547108"/>
                        <a:pt x="14328" y="526545"/>
                        <a:pt x="16638" y="506095"/>
                      </a:cubicBezTo>
                      <a:cubicBezTo>
                        <a:pt x="18328" y="491503"/>
                        <a:pt x="21483" y="477363"/>
                        <a:pt x="27004" y="463786"/>
                      </a:cubicBezTo>
                      <a:cubicBezTo>
                        <a:pt x="37483" y="437927"/>
                        <a:pt x="55116" y="415506"/>
                        <a:pt x="74834" y="396069"/>
                      </a:cubicBezTo>
                      <a:cubicBezTo>
                        <a:pt x="116692" y="354719"/>
                        <a:pt x="168014" y="324917"/>
                        <a:pt x="213928" y="288523"/>
                      </a:cubicBezTo>
                      <a:cubicBezTo>
                        <a:pt x="242716" y="265707"/>
                        <a:pt x="268969" y="239623"/>
                        <a:pt x="296687" y="215511"/>
                      </a:cubicBezTo>
                      <a:cubicBezTo>
                        <a:pt x="312742" y="201540"/>
                        <a:pt x="328911" y="187737"/>
                        <a:pt x="345192" y="174048"/>
                      </a:cubicBezTo>
                      <a:cubicBezTo>
                        <a:pt x="361135" y="160640"/>
                        <a:pt x="378093" y="147908"/>
                        <a:pt x="393134" y="133485"/>
                      </a:cubicBezTo>
                      <a:cubicBezTo>
                        <a:pt x="418599" y="109092"/>
                        <a:pt x="437021" y="78501"/>
                        <a:pt x="461865" y="53488"/>
                      </a:cubicBezTo>
                      <a:cubicBezTo>
                        <a:pt x="486033" y="29150"/>
                        <a:pt x="517694" y="12813"/>
                        <a:pt x="552285" y="11123"/>
                      </a:cubicBezTo>
                      <a:cubicBezTo>
                        <a:pt x="584678" y="9545"/>
                        <a:pt x="616340" y="19798"/>
                        <a:pt x="644846" y="34446"/>
                      </a:cubicBezTo>
                      <a:cubicBezTo>
                        <a:pt x="675324" y="50107"/>
                        <a:pt x="703098" y="70614"/>
                        <a:pt x="729238" y="92642"/>
                      </a:cubicBezTo>
                      <a:cubicBezTo>
                        <a:pt x="755152" y="114444"/>
                        <a:pt x="779152" y="138387"/>
                        <a:pt x="804954" y="160301"/>
                      </a:cubicBezTo>
                      <a:cubicBezTo>
                        <a:pt x="834249" y="185146"/>
                        <a:pt x="864783" y="208413"/>
                        <a:pt x="894867" y="232243"/>
                      </a:cubicBezTo>
                      <a:cubicBezTo>
                        <a:pt x="924612" y="255848"/>
                        <a:pt x="954077" y="280016"/>
                        <a:pt x="981174" y="306664"/>
                      </a:cubicBezTo>
                      <a:cubicBezTo>
                        <a:pt x="1007483" y="332578"/>
                        <a:pt x="1031539" y="360352"/>
                        <a:pt x="1048552" y="393309"/>
                      </a:cubicBezTo>
                      <a:cubicBezTo>
                        <a:pt x="1082242" y="458659"/>
                        <a:pt x="1091481" y="532516"/>
                        <a:pt x="1098016" y="604740"/>
                      </a:cubicBezTo>
                      <a:cubicBezTo>
                        <a:pt x="1105396" y="686596"/>
                        <a:pt x="1109621" y="768735"/>
                        <a:pt x="1095988" y="850141"/>
                      </a:cubicBezTo>
                      <a:cubicBezTo>
                        <a:pt x="1092720" y="869690"/>
                        <a:pt x="1088326" y="889182"/>
                        <a:pt x="1081960" y="907999"/>
                      </a:cubicBezTo>
                      <a:cubicBezTo>
                        <a:pt x="1080270" y="913012"/>
                        <a:pt x="1088214" y="915210"/>
                        <a:pt x="1089904" y="910196"/>
                      </a:cubicBezTo>
                      <a:cubicBezTo>
                        <a:pt x="1103312" y="870479"/>
                        <a:pt x="1111649" y="830198"/>
                        <a:pt x="1114635" y="788340"/>
                      </a:cubicBezTo>
                      <a:cubicBezTo>
                        <a:pt x="1117621" y="746482"/>
                        <a:pt x="1116551" y="704455"/>
                        <a:pt x="1113847" y="662653"/>
                      </a:cubicBezTo>
                      <a:cubicBezTo>
                        <a:pt x="1111311" y="623162"/>
                        <a:pt x="1108213" y="583444"/>
                        <a:pt x="1102974" y="544178"/>
                      </a:cubicBezTo>
                      <a:cubicBezTo>
                        <a:pt x="1098072" y="507503"/>
                        <a:pt x="1090748" y="470997"/>
                        <a:pt x="1078693" y="435956"/>
                      </a:cubicBezTo>
                      <a:cubicBezTo>
                        <a:pt x="1066918" y="401872"/>
                        <a:pt x="1050750" y="369141"/>
                        <a:pt x="1027877" y="341085"/>
                      </a:cubicBezTo>
                      <a:cubicBezTo>
                        <a:pt x="1003427" y="311058"/>
                        <a:pt x="975090" y="284354"/>
                        <a:pt x="945626" y="259341"/>
                      </a:cubicBezTo>
                      <a:cubicBezTo>
                        <a:pt x="915824" y="234046"/>
                        <a:pt x="884726" y="210385"/>
                        <a:pt x="854136" y="186160"/>
                      </a:cubicBezTo>
                      <a:cubicBezTo>
                        <a:pt x="824728" y="162893"/>
                        <a:pt x="796616" y="138499"/>
                        <a:pt x="769011" y="113148"/>
                      </a:cubicBezTo>
                      <a:cubicBezTo>
                        <a:pt x="743942" y="90106"/>
                        <a:pt x="717914" y="67797"/>
                        <a:pt x="689802" y="48530"/>
                      </a:cubicBezTo>
                      <a:cubicBezTo>
                        <a:pt x="661916" y="29432"/>
                        <a:pt x="631325" y="12813"/>
                        <a:pt x="598312" y="4757"/>
                      </a:cubicBezTo>
                      <a:cubicBezTo>
                        <a:pt x="566313" y="-3074"/>
                        <a:pt x="533018" y="-1553"/>
                        <a:pt x="502653" y="11686"/>
                      </a:cubicBezTo>
                      <a:cubicBezTo>
                        <a:pt x="468682" y="26559"/>
                        <a:pt x="445133" y="53826"/>
                        <a:pt x="422711" y="82276"/>
                      </a:cubicBezTo>
                      <a:cubicBezTo>
                        <a:pt x="411613" y="96360"/>
                        <a:pt x="400515" y="110557"/>
                        <a:pt x="387726" y="123176"/>
                      </a:cubicBezTo>
                      <a:cubicBezTo>
                        <a:pt x="372854" y="137936"/>
                        <a:pt x="355727" y="150612"/>
                        <a:pt x="339728" y="164076"/>
                      </a:cubicBezTo>
                      <a:cubicBezTo>
                        <a:pt x="306264" y="192188"/>
                        <a:pt x="273194" y="220751"/>
                        <a:pt x="240914" y="250158"/>
                      </a:cubicBezTo>
                      <a:cubicBezTo>
                        <a:pt x="218266" y="270777"/>
                        <a:pt x="194830" y="289594"/>
                        <a:pt x="169930" y="307396"/>
                      </a:cubicBezTo>
                      <a:cubicBezTo>
                        <a:pt x="145311" y="324973"/>
                        <a:pt x="120410" y="342212"/>
                        <a:pt x="96974" y="361366"/>
                      </a:cubicBezTo>
                      <a:cubicBezTo>
                        <a:pt x="74270" y="379845"/>
                        <a:pt x="52806" y="400295"/>
                        <a:pt x="35962" y="424407"/>
                      </a:cubicBezTo>
                      <a:cubicBezTo>
                        <a:pt x="19004" y="448688"/>
                        <a:pt x="9033" y="475729"/>
                        <a:pt x="5596" y="505081"/>
                      </a:cubicBezTo>
                      <a:cubicBezTo>
                        <a:pt x="-4094" y="588796"/>
                        <a:pt x="-770" y="674653"/>
                        <a:pt x="12244" y="757806"/>
                      </a:cubicBezTo>
                      <a:cubicBezTo>
                        <a:pt x="15342" y="777523"/>
                        <a:pt x="18779" y="797185"/>
                        <a:pt x="22610" y="816790"/>
                      </a:cubicBezTo>
                      <a:cubicBezTo>
                        <a:pt x="23060" y="819212"/>
                        <a:pt x="26553" y="818142"/>
                        <a:pt x="26215" y="815776"/>
                      </a:cubicBezTo>
                      <a:lnTo>
                        <a:pt x="26215" y="815776"/>
                      </a:lnTo>
                      <a:lnTo>
                        <a:pt x="26159" y="8158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 flipH="1" rot="10800000">
                  <a:off x="6969413" y="-925080"/>
                  <a:ext cx="994883" cy="794304"/>
                </a:xfrm>
                <a:custGeom>
                  <a:rect b="b" l="l" r="r" t="t"/>
                  <a:pathLst>
                    <a:path extrusionOk="0" h="794304" w="994883">
                      <a:moveTo>
                        <a:pt x="146760" y="747692"/>
                      </a:moveTo>
                      <a:cubicBezTo>
                        <a:pt x="120619" y="732255"/>
                        <a:pt x="101859" y="706960"/>
                        <a:pt x="86423" y="681384"/>
                      </a:cubicBezTo>
                      <a:cubicBezTo>
                        <a:pt x="70536" y="655131"/>
                        <a:pt x="58537" y="626906"/>
                        <a:pt x="46424" y="598794"/>
                      </a:cubicBezTo>
                      <a:cubicBezTo>
                        <a:pt x="32228" y="565894"/>
                        <a:pt x="19495" y="532543"/>
                        <a:pt x="14313" y="496882"/>
                      </a:cubicBezTo>
                      <a:cubicBezTo>
                        <a:pt x="9806" y="465841"/>
                        <a:pt x="7834" y="430968"/>
                        <a:pt x="25242" y="403420"/>
                      </a:cubicBezTo>
                      <a:cubicBezTo>
                        <a:pt x="32284" y="392321"/>
                        <a:pt x="41579" y="382857"/>
                        <a:pt x="50875" y="373674"/>
                      </a:cubicBezTo>
                      <a:cubicBezTo>
                        <a:pt x="62368" y="362351"/>
                        <a:pt x="73691" y="350970"/>
                        <a:pt x="84508" y="338971"/>
                      </a:cubicBezTo>
                      <a:cubicBezTo>
                        <a:pt x="111606" y="309000"/>
                        <a:pt x="139549" y="279761"/>
                        <a:pt x="168731" y="251762"/>
                      </a:cubicBezTo>
                      <a:cubicBezTo>
                        <a:pt x="197857" y="223819"/>
                        <a:pt x="227940" y="196665"/>
                        <a:pt x="258080" y="169849"/>
                      </a:cubicBezTo>
                      <a:cubicBezTo>
                        <a:pt x="272840" y="156723"/>
                        <a:pt x="287882" y="143934"/>
                        <a:pt x="303656" y="132103"/>
                      </a:cubicBezTo>
                      <a:cubicBezTo>
                        <a:pt x="318980" y="120611"/>
                        <a:pt x="334472" y="109682"/>
                        <a:pt x="349064" y="97175"/>
                      </a:cubicBezTo>
                      <a:cubicBezTo>
                        <a:pt x="363542" y="84725"/>
                        <a:pt x="377457" y="71711"/>
                        <a:pt x="391879" y="59204"/>
                      </a:cubicBezTo>
                      <a:cubicBezTo>
                        <a:pt x="405682" y="47205"/>
                        <a:pt x="419991" y="35148"/>
                        <a:pt x="435878" y="25966"/>
                      </a:cubicBezTo>
                      <a:cubicBezTo>
                        <a:pt x="460384" y="11713"/>
                        <a:pt x="489060" y="8389"/>
                        <a:pt x="516721" y="13177"/>
                      </a:cubicBezTo>
                      <a:cubicBezTo>
                        <a:pt x="546861" y="18417"/>
                        <a:pt x="575255" y="31205"/>
                        <a:pt x="601733" y="46134"/>
                      </a:cubicBezTo>
                      <a:cubicBezTo>
                        <a:pt x="628436" y="61232"/>
                        <a:pt x="653618" y="78922"/>
                        <a:pt x="678237" y="97175"/>
                      </a:cubicBezTo>
                      <a:cubicBezTo>
                        <a:pt x="737391" y="141061"/>
                        <a:pt x="795079" y="186637"/>
                        <a:pt x="847641" y="238410"/>
                      </a:cubicBezTo>
                      <a:cubicBezTo>
                        <a:pt x="861894" y="252438"/>
                        <a:pt x="875753" y="266860"/>
                        <a:pt x="889105" y="281733"/>
                      </a:cubicBezTo>
                      <a:cubicBezTo>
                        <a:pt x="900485" y="294409"/>
                        <a:pt x="911752" y="307197"/>
                        <a:pt x="921611" y="321112"/>
                      </a:cubicBezTo>
                      <a:cubicBezTo>
                        <a:pt x="938624" y="345168"/>
                        <a:pt x="952033" y="371702"/>
                        <a:pt x="961835" y="399476"/>
                      </a:cubicBezTo>
                      <a:cubicBezTo>
                        <a:pt x="982060" y="456996"/>
                        <a:pt x="987468" y="519135"/>
                        <a:pt x="981102" y="579640"/>
                      </a:cubicBezTo>
                      <a:cubicBezTo>
                        <a:pt x="974792" y="639807"/>
                        <a:pt x="956370" y="699975"/>
                        <a:pt x="927357" y="753100"/>
                      </a:cubicBezTo>
                      <a:cubicBezTo>
                        <a:pt x="920428" y="765776"/>
                        <a:pt x="913217" y="778283"/>
                        <a:pt x="904653" y="789888"/>
                      </a:cubicBezTo>
                      <a:cubicBezTo>
                        <a:pt x="902287" y="793043"/>
                        <a:pt x="907639" y="796141"/>
                        <a:pt x="909949" y="792986"/>
                      </a:cubicBezTo>
                      <a:cubicBezTo>
                        <a:pt x="928202" y="768254"/>
                        <a:pt x="944653" y="742678"/>
                        <a:pt x="957103" y="714510"/>
                      </a:cubicBezTo>
                      <a:cubicBezTo>
                        <a:pt x="969835" y="685665"/>
                        <a:pt x="979243" y="655582"/>
                        <a:pt x="985496" y="624653"/>
                      </a:cubicBezTo>
                      <a:cubicBezTo>
                        <a:pt x="997891" y="563190"/>
                        <a:pt x="998454" y="498966"/>
                        <a:pt x="984538" y="437729"/>
                      </a:cubicBezTo>
                      <a:cubicBezTo>
                        <a:pt x="977722" y="407701"/>
                        <a:pt x="967300" y="378406"/>
                        <a:pt x="953047" y="351083"/>
                      </a:cubicBezTo>
                      <a:cubicBezTo>
                        <a:pt x="937610" y="321507"/>
                        <a:pt x="917217" y="295986"/>
                        <a:pt x="894907" y="271367"/>
                      </a:cubicBezTo>
                      <a:cubicBezTo>
                        <a:pt x="840599" y="211538"/>
                        <a:pt x="779023" y="158694"/>
                        <a:pt x="714293" y="110470"/>
                      </a:cubicBezTo>
                      <a:cubicBezTo>
                        <a:pt x="664886" y="73626"/>
                        <a:pt x="615084" y="34360"/>
                        <a:pt x="556720" y="12614"/>
                      </a:cubicBezTo>
                      <a:cubicBezTo>
                        <a:pt x="529115" y="2361"/>
                        <a:pt x="499144" y="-3160"/>
                        <a:pt x="469793" y="1910"/>
                      </a:cubicBezTo>
                      <a:cubicBezTo>
                        <a:pt x="436047" y="7713"/>
                        <a:pt x="409231" y="29515"/>
                        <a:pt x="384049" y="51373"/>
                      </a:cubicBezTo>
                      <a:cubicBezTo>
                        <a:pt x="369232" y="64218"/>
                        <a:pt x="354923" y="77683"/>
                        <a:pt x="339994" y="90415"/>
                      </a:cubicBezTo>
                      <a:cubicBezTo>
                        <a:pt x="324839" y="103372"/>
                        <a:pt x="308501" y="114470"/>
                        <a:pt x="292727" y="126583"/>
                      </a:cubicBezTo>
                      <a:cubicBezTo>
                        <a:pt x="260503" y="151371"/>
                        <a:pt x="231151" y="179595"/>
                        <a:pt x="200955" y="206862"/>
                      </a:cubicBezTo>
                      <a:cubicBezTo>
                        <a:pt x="170083" y="234692"/>
                        <a:pt x="140168" y="263480"/>
                        <a:pt x="111493" y="293564"/>
                      </a:cubicBezTo>
                      <a:cubicBezTo>
                        <a:pt x="97127" y="308606"/>
                        <a:pt x="83268" y="324098"/>
                        <a:pt x="69128" y="339422"/>
                      </a:cubicBezTo>
                      <a:cubicBezTo>
                        <a:pt x="58875" y="350520"/>
                        <a:pt x="47776" y="360829"/>
                        <a:pt x="37185" y="371590"/>
                      </a:cubicBezTo>
                      <a:cubicBezTo>
                        <a:pt x="27777" y="381167"/>
                        <a:pt x="18707" y="391476"/>
                        <a:pt x="12284" y="403363"/>
                      </a:cubicBezTo>
                      <a:cubicBezTo>
                        <a:pt x="5242" y="416433"/>
                        <a:pt x="1693" y="430856"/>
                        <a:pt x="567" y="445616"/>
                      </a:cubicBezTo>
                      <a:cubicBezTo>
                        <a:pt x="-2250" y="483812"/>
                        <a:pt x="5693" y="523416"/>
                        <a:pt x="18707" y="559190"/>
                      </a:cubicBezTo>
                      <a:cubicBezTo>
                        <a:pt x="24453" y="574908"/>
                        <a:pt x="31777" y="590119"/>
                        <a:pt x="38763" y="605273"/>
                      </a:cubicBezTo>
                      <a:cubicBezTo>
                        <a:pt x="45185" y="619245"/>
                        <a:pt x="52171" y="632878"/>
                        <a:pt x="59382" y="646455"/>
                      </a:cubicBezTo>
                      <a:cubicBezTo>
                        <a:pt x="74085" y="674116"/>
                        <a:pt x="90930" y="701552"/>
                        <a:pt x="112789" y="724143"/>
                      </a:cubicBezTo>
                      <a:cubicBezTo>
                        <a:pt x="122422" y="734115"/>
                        <a:pt x="133239" y="743128"/>
                        <a:pt x="145351" y="749945"/>
                      </a:cubicBezTo>
                      <a:cubicBezTo>
                        <a:pt x="146760" y="750734"/>
                        <a:pt x="148055" y="748593"/>
                        <a:pt x="146647" y="747748"/>
                      </a:cubicBezTo>
                      <a:lnTo>
                        <a:pt x="146647" y="747748"/>
                      </a:lnTo>
                      <a:lnTo>
                        <a:pt x="146760" y="74769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 flipH="1" rot="10800000">
                  <a:off x="7059899" y="-945655"/>
                  <a:ext cx="823017" cy="725979"/>
                </a:xfrm>
                <a:custGeom>
                  <a:rect b="b" l="l" r="r" t="t"/>
                  <a:pathLst>
                    <a:path extrusionOk="0" h="725979" w="825080">
                      <a:moveTo>
                        <a:pt x="143170" y="601723"/>
                      </a:moveTo>
                      <a:cubicBezTo>
                        <a:pt x="133874" y="605780"/>
                        <a:pt x="123283" y="593836"/>
                        <a:pt x="117988" y="587977"/>
                      </a:cubicBezTo>
                      <a:cubicBezTo>
                        <a:pt x="105650" y="574231"/>
                        <a:pt x="96073" y="557950"/>
                        <a:pt x="86946" y="541950"/>
                      </a:cubicBezTo>
                      <a:cubicBezTo>
                        <a:pt x="65200" y="503698"/>
                        <a:pt x="47398" y="463023"/>
                        <a:pt x="30779" y="422348"/>
                      </a:cubicBezTo>
                      <a:cubicBezTo>
                        <a:pt x="16695" y="387926"/>
                        <a:pt x="1033" y="347928"/>
                        <a:pt x="19455" y="311872"/>
                      </a:cubicBezTo>
                      <a:cubicBezTo>
                        <a:pt x="33596" y="284211"/>
                        <a:pt x="61877" y="268212"/>
                        <a:pt x="85820" y="250184"/>
                      </a:cubicBezTo>
                      <a:cubicBezTo>
                        <a:pt x="117312" y="226466"/>
                        <a:pt x="147733" y="201115"/>
                        <a:pt x="175845" y="173454"/>
                      </a:cubicBezTo>
                      <a:cubicBezTo>
                        <a:pt x="218098" y="131877"/>
                        <a:pt x="252463" y="81963"/>
                        <a:pt x="300349" y="46246"/>
                      </a:cubicBezTo>
                      <a:cubicBezTo>
                        <a:pt x="322996" y="29345"/>
                        <a:pt x="348854" y="15881"/>
                        <a:pt x="377192" y="12388"/>
                      </a:cubicBezTo>
                      <a:cubicBezTo>
                        <a:pt x="409416" y="8388"/>
                        <a:pt x="441697" y="14754"/>
                        <a:pt x="471724" y="26247"/>
                      </a:cubicBezTo>
                      <a:cubicBezTo>
                        <a:pt x="534483" y="50358"/>
                        <a:pt x="587608" y="94639"/>
                        <a:pt x="639043" y="136722"/>
                      </a:cubicBezTo>
                      <a:cubicBezTo>
                        <a:pt x="665690" y="158525"/>
                        <a:pt x="691718" y="180834"/>
                        <a:pt x="715098" y="206241"/>
                      </a:cubicBezTo>
                      <a:cubicBezTo>
                        <a:pt x="738984" y="232212"/>
                        <a:pt x="760054" y="260775"/>
                        <a:pt x="776729" y="291929"/>
                      </a:cubicBezTo>
                      <a:cubicBezTo>
                        <a:pt x="792898" y="322013"/>
                        <a:pt x="803996" y="354237"/>
                        <a:pt x="809574" y="387983"/>
                      </a:cubicBezTo>
                      <a:cubicBezTo>
                        <a:pt x="815038" y="421165"/>
                        <a:pt x="815151" y="455136"/>
                        <a:pt x="811320" y="488487"/>
                      </a:cubicBezTo>
                      <a:cubicBezTo>
                        <a:pt x="803602" y="555809"/>
                        <a:pt x="779434" y="620934"/>
                        <a:pt x="747266" y="680256"/>
                      </a:cubicBezTo>
                      <a:cubicBezTo>
                        <a:pt x="739604" y="694397"/>
                        <a:pt x="731379" y="708481"/>
                        <a:pt x="722083" y="721607"/>
                      </a:cubicBezTo>
                      <a:cubicBezTo>
                        <a:pt x="719830" y="724762"/>
                        <a:pt x="725069" y="727804"/>
                        <a:pt x="727266" y="724649"/>
                      </a:cubicBezTo>
                      <a:cubicBezTo>
                        <a:pt x="737069" y="710734"/>
                        <a:pt x="746759" y="696819"/>
                        <a:pt x="755603" y="682284"/>
                      </a:cubicBezTo>
                      <a:cubicBezTo>
                        <a:pt x="764617" y="667468"/>
                        <a:pt x="772673" y="652031"/>
                        <a:pt x="780166" y="636427"/>
                      </a:cubicBezTo>
                      <a:cubicBezTo>
                        <a:pt x="795377" y="604822"/>
                        <a:pt x="806644" y="570964"/>
                        <a:pt x="814362" y="536767"/>
                      </a:cubicBezTo>
                      <a:cubicBezTo>
                        <a:pt x="829517" y="469332"/>
                        <a:pt x="830024" y="397278"/>
                        <a:pt x="806644" y="331590"/>
                      </a:cubicBezTo>
                      <a:cubicBezTo>
                        <a:pt x="782251" y="263141"/>
                        <a:pt x="734590" y="204608"/>
                        <a:pt x="680620" y="156947"/>
                      </a:cubicBezTo>
                      <a:cubicBezTo>
                        <a:pt x="655493" y="134751"/>
                        <a:pt x="629072" y="113737"/>
                        <a:pt x="602594" y="93118"/>
                      </a:cubicBezTo>
                      <a:cubicBezTo>
                        <a:pt x="574989" y="71654"/>
                        <a:pt x="546482" y="51147"/>
                        <a:pt x="515667" y="34472"/>
                      </a:cubicBezTo>
                      <a:cubicBezTo>
                        <a:pt x="485865" y="18303"/>
                        <a:pt x="453866" y="5684"/>
                        <a:pt x="420064" y="1402"/>
                      </a:cubicBezTo>
                      <a:cubicBezTo>
                        <a:pt x="388740" y="-2541"/>
                        <a:pt x="357474" y="1740"/>
                        <a:pt x="328911" y="15430"/>
                      </a:cubicBezTo>
                      <a:cubicBezTo>
                        <a:pt x="301419" y="28613"/>
                        <a:pt x="277645" y="48725"/>
                        <a:pt x="256125" y="70020"/>
                      </a:cubicBezTo>
                      <a:cubicBezTo>
                        <a:pt x="234041" y="91878"/>
                        <a:pt x="213985" y="115652"/>
                        <a:pt x="193197" y="138694"/>
                      </a:cubicBezTo>
                      <a:cubicBezTo>
                        <a:pt x="169479" y="164947"/>
                        <a:pt x="143733" y="189003"/>
                        <a:pt x="116579" y="211593"/>
                      </a:cubicBezTo>
                      <a:cubicBezTo>
                        <a:pt x="100692" y="224776"/>
                        <a:pt x="84411" y="237452"/>
                        <a:pt x="67736" y="249620"/>
                      </a:cubicBezTo>
                      <a:cubicBezTo>
                        <a:pt x="54215" y="259479"/>
                        <a:pt x="40300" y="268775"/>
                        <a:pt x="28582" y="280775"/>
                      </a:cubicBezTo>
                      <a:cubicBezTo>
                        <a:pt x="19061" y="290464"/>
                        <a:pt x="11230" y="301506"/>
                        <a:pt x="6160" y="314126"/>
                      </a:cubicBezTo>
                      <a:cubicBezTo>
                        <a:pt x="1033" y="326858"/>
                        <a:pt x="-601" y="340886"/>
                        <a:pt x="188" y="354519"/>
                      </a:cubicBezTo>
                      <a:cubicBezTo>
                        <a:pt x="1146" y="372040"/>
                        <a:pt x="5765" y="387870"/>
                        <a:pt x="11850" y="404151"/>
                      </a:cubicBezTo>
                      <a:cubicBezTo>
                        <a:pt x="27173" y="444883"/>
                        <a:pt x="46271" y="484656"/>
                        <a:pt x="68017" y="522289"/>
                      </a:cubicBezTo>
                      <a:cubicBezTo>
                        <a:pt x="78608" y="540598"/>
                        <a:pt x="89707" y="558682"/>
                        <a:pt x="102608" y="575527"/>
                      </a:cubicBezTo>
                      <a:cubicBezTo>
                        <a:pt x="110551" y="585949"/>
                        <a:pt x="120185" y="598906"/>
                        <a:pt x="132804" y="603977"/>
                      </a:cubicBezTo>
                      <a:cubicBezTo>
                        <a:pt x="136635" y="605498"/>
                        <a:pt x="140748" y="605892"/>
                        <a:pt x="144522" y="604089"/>
                      </a:cubicBezTo>
                      <a:cubicBezTo>
                        <a:pt x="146156" y="603301"/>
                        <a:pt x="144747" y="600991"/>
                        <a:pt x="143114" y="601723"/>
                      </a:cubicBezTo>
                      <a:lnTo>
                        <a:pt x="143114" y="601723"/>
                      </a:lnTo>
                      <a:lnTo>
                        <a:pt x="143170" y="60172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 flipH="1" rot="10800000">
                  <a:off x="7178963" y="-894410"/>
                  <a:ext cx="624596" cy="581071"/>
                </a:xfrm>
                <a:custGeom>
                  <a:rect b="b" l="l" r="r" t="t"/>
                  <a:pathLst>
                    <a:path extrusionOk="0" h="581071" w="623038">
                      <a:moveTo>
                        <a:pt x="123548" y="542966"/>
                      </a:moveTo>
                      <a:cubicBezTo>
                        <a:pt x="118196" y="543867"/>
                        <a:pt x="112957" y="540261"/>
                        <a:pt x="109070" y="537050"/>
                      </a:cubicBezTo>
                      <a:cubicBezTo>
                        <a:pt x="102985" y="531980"/>
                        <a:pt x="97859" y="525727"/>
                        <a:pt x="93183" y="519361"/>
                      </a:cubicBezTo>
                      <a:cubicBezTo>
                        <a:pt x="81916" y="503981"/>
                        <a:pt x="72676" y="487305"/>
                        <a:pt x="63832" y="470461"/>
                      </a:cubicBezTo>
                      <a:cubicBezTo>
                        <a:pt x="42536" y="429842"/>
                        <a:pt x="20396" y="388773"/>
                        <a:pt x="13016" y="342971"/>
                      </a:cubicBezTo>
                      <a:cubicBezTo>
                        <a:pt x="8791" y="316831"/>
                        <a:pt x="11439" y="289902"/>
                        <a:pt x="16791" y="264100"/>
                      </a:cubicBezTo>
                      <a:cubicBezTo>
                        <a:pt x="19269" y="252213"/>
                        <a:pt x="22086" y="239876"/>
                        <a:pt x="27157" y="228834"/>
                      </a:cubicBezTo>
                      <a:cubicBezTo>
                        <a:pt x="32396" y="217397"/>
                        <a:pt x="39889" y="207144"/>
                        <a:pt x="48226" y="197736"/>
                      </a:cubicBezTo>
                      <a:cubicBezTo>
                        <a:pt x="65522" y="178356"/>
                        <a:pt x="85972" y="162075"/>
                        <a:pt x="104168" y="143597"/>
                      </a:cubicBezTo>
                      <a:cubicBezTo>
                        <a:pt x="127097" y="120386"/>
                        <a:pt x="150139" y="97288"/>
                        <a:pt x="172617" y="73627"/>
                      </a:cubicBezTo>
                      <a:cubicBezTo>
                        <a:pt x="189913" y="55430"/>
                        <a:pt x="206363" y="33910"/>
                        <a:pt x="228728" y="21572"/>
                      </a:cubicBezTo>
                      <a:cubicBezTo>
                        <a:pt x="249573" y="10079"/>
                        <a:pt x="274305" y="10079"/>
                        <a:pt x="297403" y="11713"/>
                      </a:cubicBezTo>
                      <a:cubicBezTo>
                        <a:pt x="348894" y="15319"/>
                        <a:pt x="399710" y="33121"/>
                        <a:pt x="443201" y="60782"/>
                      </a:cubicBezTo>
                      <a:cubicBezTo>
                        <a:pt x="464553" y="74359"/>
                        <a:pt x="484045" y="90640"/>
                        <a:pt x="500721" y="109682"/>
                      </a:cubicBezTo>
                      <a:cubicBezTo>
                        <a:pt x="518974" y="130470"/>
                        <a:pt x="536156" y="152160"/>
                        <a:pt x="551311" y="175314"/>
                      </a:cubicBezTo>
                      <a:cubicBezTo>
                        <a:pt x="578240" y="216552"/>
                        <a:pt x="598802" y="262748"/>
                        <a:pt x="606915" y="311536"/>
                      </a:cubicBezTo>
                      <a:cubicBezTo>
                        <a:pt x="614070" y="354520"/>
                        <a:pt x="613056" y="398688"/>
                        <a:pt x="605788" y="441616"/>
                      </a:cubicBezTo>
                      <a:cubicBezTo>
                        <a:pt x="598802" y="482967"/>
                        <a:pt x="584831" y="525332"/>
                        <a:pt x="557113" y="557557"/>
                      </a:cubicBezTo>
                      <a:cubicBezTo>
                        <a:pt x="550860" y="564824"/>
                        <a:pt x="543931" y="572204"/>
                        <a:pt x="536213" y="577894"/>
                      </a:cubicBezTo>
                      <a:cubicBezTo>
                        <a:pt x="534523" y="579134"/>
                        <a:pt x="536213" y="582007"/>
                        <a:pt x="537903" y="580767"/>
                      </a:cubicBezTo>
                      <a:cubicBezTo>
                        <a:pt x="546071" y="574739"/>
                        <a:pt x="553790" y="568655"/>
                        <a:pt x="560775" y="561219"/>
                      </a:cubicBezTo>
                      <a:cubicBezTo>
                        <a:pt x="567874" y="553669"/>
                        <a:pt x="574183" y="545388"/>
                        <a:pt x="579873" y="536712"/>
                      </a:cubicBezTo>
                      <a:cubicBezTo>
                        <a:pt x="591873" y="518459"/>
                        <a:pt x="601112" y="498009"/>
                        <a:pt x="607704" y="477165"/>
                      </a:cubicBezTo>
                      <a:cubicBezTo>
                        <a:pt x="621562" y="433335"/>
                        <a:pt x="625393" y="386350"/>
                        <a:pt x="621731" y="340661"/>
                      </a:cubicBezTo>
                      <a:cubicBezTo>
                        <a:pt x="620041" y="319479"/>
                        <a:pt x="616717" y="298297"/>
                        <a:pt x="611027" y="277846"/>
                      </a:cubicBezTo>
                      <a:cubicBezTo>
                        <a:pt x="603816" y="251763"/>
                        <a:pt x="593112" y="226467"/>
                        <a:pt x="580437" y="202581"/>
                      </a:cubicBezTo>
                      <a:cubicBezTo>
                        <a:pt x="567141" y="177511"/>
                        <a:pt x="551142" y="154019"/>
                        <a:pt x="533621" y="131766"/>
                      </a:cubicBezTo>
                      <a:cubicBezTo>
                        <a:pt x="516720" y="110358"/>
                        <a:pt x="498974" y="89514"/>
                        <a:pt x="477735" y="72275"/>
                      </a:cubicBezTo>
                      <a:cubicBezTo>
                        <a:pt x="435990" y="38360"/>
                        <a:pt x="385062" y="15093"/>
                        <a:pt x="332218" y="5234"/>
                      </a:cubicBezTo>
                      <a:cubicBezTo>
                        <a:pt x="306698" y="446"/>
                        <a:pt x="279375" y="-2033"/>
                        <a:pt x="253516" y="2080"/>
                      </a:cubicBezTo>
                      <a:cubicBezTo>
                        <a:pt x="229742" y="5854"/>
                        <a:pt x="210588" y="18924"/>
                        <a:pt x="193800" y="35600"/>
                      </a:cubicBezTo>
                      <a:cubicBezTo>
                        <a:pt x="182927" y="46416"/>
                        <a:pt x="172617" y="57853"/>
                        <a:pt x="161913" y="68894"/>
                      </a:cubicBezTo>
                      <a:cubicBezTo>
                        <a:pt x="150195" y="81007"/>
                        <a:pt x="138421" y="93063"/>
                        <a:pt x="126590" y="105063"/>
                      </a:cubicBezTo>
                      <a:cubicBezTo>
                        <a:pt x="114872" y="116949"/>
                        <a:pt x="103211" y="128893"/>
                        <a:pt x="91380" y="140723"/>
                      </a:cubicBezTo>
                      <a:cubicBezTo>
                        <a:pt x="82085" y="150019"/>
                        <a:pt x="72226" y="158695"/>
                        <a:pt x="62592" y="167652"/>
                      </a:cubicBezTo>
                      <a:cubicBezTo>
                        <a:pt x="43269" y="185624"/>
                        <a:pt x="24002" y="205285"/>
                        <a:pt x="14537" y="230467"/>
                      </a:cubicBezTo>
                      <a:cubicBezTo>
                        <a:pt x="9974" y="242523"/>
                        <a:pt x="7045" y="255255"/>
                        <a:pt x="4735" y="267931"/>
                      </a:cubicBezTo>
                      <a:cubicBezTo>
                        <a:pt x="2200" y="281734"/>
                        <a:pt x="453" y="295705"/>
                        <a:pt x="59" y="309733"/>
                      </a:cubicBezTo>
                      <a:cubicBezTo>
                        <a:pt x="-730" y="339309"/>
                        <a:pt x="6481" y="368773"/>
                        <a:pt x="17354" y="396153"/>
                      </a:cubicBezTo>
                      <a:cubicBezTo>
                        <a:pt x="23100" y="410631"/>
                        <a:pt x="29748" y="424884"/>
                        <a:pt x="37748" y="438292"/>
                      </a:cubicBezTo>
                      <a:cubicBezTo>
                        <a:pt x="41241" y="444151"/>
                        <a:pt x="44734" y="450067"/>
                        <a:pt x="48057" y="456039"/>
                      </a:cubicBezTo>
                      <a:cubicBezTo>
                        <a:pt x="57071" y="472264"/>
                        <a:pt x="66648" y="488319"/>
                        <a:pt x="77183" y="503587"/>
                      </a:cubicBezTo>
                      <a:cubicBezTo>
                        <a:pt x="86479" y="517107"/>
                        <a:pt x="96281" y="532543"/>
                        <a:pt x="110197" y="541782"/>
                      </a:cubicBezTo>
                      <a:cubicBezTo>
                        <a:pt x="114309" y="544487"/>
                        <a:pt x="119098" y="546571"/>
                        <a:pt x="124112" y="545613"/>
                      </a:cubicBezTo>
                      <a:cubicBezTo>
                        <a:pt x="125689" y="545275"/>
                        <a:pt x="125013" y="542966"/>
                        <a:pt x="123436" y="543247"/>
                      </a:cubicBezTo>
                      <a:lnTo>
                        <a:pt x="123436" y="543247"/>
                      </a:lnTo>
                      <a:lnTo>
                        <a:pt x="123548" y="54296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4"/>
                <p:cNvSpPr/>
                <p:nvPr/>
              </p:nvSpPr>
              <p:spPr>
                <a:xfrm flipH="1" rot="10800000">
                  <a:off x="7234524" y="-808562"/>
                  <a:ext cx="492205" cy="414260"/>
                </a:xfrm>
                <a:custGeom>
                  <a:rect b="b" l="l" r="r" t="t"/>
                  <a:pathLst>
                    <a:path extrusionOk="0" h="414260" w="490978">
                      <a:moveTo>
                        <a:pt x="91152" y="360569"/>
                      </a:moveTo>
                      <a:cubicBezTo>
                        <a:pt x="76898" y="356400"/>
                        <a:pt x="66476" y="341922"/>
                        <a:pt x="58871" y="330035"/>
                      </a:cubicBezTo>
                      <a:cubicBezTo>
                        <a:pt x="50251" y="316571"/>
                        <a:pt x="43322" y="301980"/>
                        <a:pt x="37125" y="287220"/>
                      </a:cubicBezTo>
                      <a:cubicBezTo>
                        <a:pt x="29463" y="268854"/>
                        <a:pt x="21463" y="250488"/>
                        <a:pt x="16055" y="231277"/>
                      </a:cubicBezTo>
                      <a:cubicBezTo>
                        <a:pt x="10478" y="211503"/>
                        <a:pt x="9577" y="191673"/>
                        <a:pt x="13576" y="171561"/>
                      </a:cubicBezTo>
                      <a:cubicBezTo>
                        <a:pt x="21182" y="133477"/>
                        <a:pt x="42702" y="99056"/>
                        <a:pt x="71659" y="73479"/>
                      </a:cubicBezTo>
                      <a:cubicBezTo>
                        <a:pt x="96954" y="51113"/>
                        <a:pt x="129122" y="36128"/>
                        <a:pt x="161065" y="25875"/>
                      </a:cubicBezTo>
                      <a:cubicBezTo>
                        <a:pt x="192839" y="15678"/>
                        <a:pt x="226190" y="10326"/>
                        <a:pt x="259598" y="11396"/>
                      </a:cubicBezTo>
                      <a:cubicBezTo>
                        <a:pt x="291991" y="12467"/>
                        <a:pt x="324385" y="19959"/>
                        <a:pt x="352891" y="35677"/>
                      </a:cubicBezTo>
                      <a:cubicBezTo>
                        <a:pt x="383988" y="52804"/>
                        <a:pt x="409171" y="78944"/>
                        <a:pt x="424551" y="110999"/>
                      </a:cubicBezTo>
                      <a:cubicBezTo>
                        <a:pt x="433339" y="129308"/>
                        <a:pt x="439367" y="148744"/>
                        <a:pt x="445057" y="168181"/>
                      </a:cubicBezTo>
                      <a:cubicBezTo>
                        <a:pt x="450353" y="186264"/>
                        <a:pt x="455536" y="204349"/>
                        <a:pt x="461226" y="222320"/>
                      </a:cubicBezTo>
                      <a:cubicBezTo>
                        <a:pt x="470747" y="252291"/>
                        <a:pt x="478521" y="282825"/>
                        <a:pt x="479929" y="314373"/>
                      </a:cubicBezTo>
                      <a:cubicBezTo>
                        <a:pt x="480605" y="329472"/>
                        <a:pt x="478746" y="343950"/>
                        <a:pt x="474916" y="358541"/>
                      </a:cubicBezTo>
                      <a:cubicBezTo>
                        <a:pt x="471141" y="372963"/>
                        <a:pt x="463310" y="385470"/>
                        <a:pt x="452606" y="395836"/>
                      </a:cubicBezTo>
                      <a:cubicBezTo>
                        <a:pt x="446578" y="401695"/>
                        <a:pt x="440212" y="407103"/>
                        <a:pt x="432776" y="411047"/>
                      </a:cubicBezTo>
                      <a:cubicBezTo>
                        <a:pt x="430804" y="412117"/>
                        <a:pt x="432550" y="415103"/>
                        <a:pt x="434522" y="414033"/>
                      </a:cubicBezTo>
                      <a:cubicBezTo>
                        <a:pt x="442128" y="409976"/>
                        <a:pt x="449902" y="405976"/>
                        <a:pt x="456606" y="400399"/>
                      </a:cubicBezTo>
                      <a:cubicBezTo>
                        <a:pt x="462690" y="395329"/>
                        <a:pt x="467986" y="389358"/>
                        <a:pt x="472493" y="382822"/>
                      </a:cubicBezTo>
                      <a:cubicBezTo>
                        <a:pt x="481338" y="369978"/>
                        <a:pt x="487084" y="355781"/>
                        <a:pt x="489338" y="340345"/>
                      </a:cubicBezTo>
                      <a:cubicBezTo>
                        <a:pt x="494126" y="307444"/>
                        <a:pt x="487760" y="274206"/>
                        <a:pt x="478972" y="242488"/>
                      </a:cubicBezTo>
                      <a:cubicBezTo>
                        <a:pt x="474352" y="225925"/>
                        <a:pt x="468718" y="209644"/>
                        <a:pt x="463873" y="193194"/>
                      </a:cubicBezTo>
                      <a:cubicBezTo>
                        <a:pt x="457958" y="172969"/>
                        <a:pt x="452606" y="152519"/>
                        <a:pt x="445508" y="132632"/>
                      </a:cubicBezTo>
                      <a:cubicBezTo>
                        <a:pt x="438522" y="113083"/>
                        <a:pt x="429903" y="93704"/>
                        <a:pt x="417340" y="77085"/>
                      </a:cubicBezTo>
                      <a:cubicBezTo>
                        <a:pt x="406354" y="62550"/>
                        <a:pt x="393397" y="49705"/>
                        <a:pt x="378749" y="38888"/>
                      </a:cubicBezTo>
                      <a:cubicBezTo>
                        <a:pt x="350806" y="18213"/>
                        <a:pt x="317399" y="6495"/>
                        <a:pt x="283090" y="2044"/>
                      </a:cubicBezTo>
                      <a:cubicBezTo>
                        <a:pt x="248499" y="-2406"/>
                        <a:pt x="213064" y="636"/>
                        <a:pt x="179318" y="8974"/>
                      </a:cubicBezTo>
                      <a:cubicBezTo>
                        <a:pt x="145911" y="17255"/>
                        <a:pt x="112334" y="30663"/>
                        <a:pt x="83772" y="49987"/>
                      </a:cubicBezTo>
                      <a:cubicBezTo>
                        <a:pt x="50251" y="72690"/>
                        <a:pt x="23661" y="106041"/>
                        <a:pt x="9689" y="144125"/>
                      </a:cubicBezTo>
                      <a:cubicBezTo>
                        <a:pt x="2873" y="162829"/>
                        <a:pt x="-1127" y="183617"/>
                        <a:pt x="281" y="203560"/>
                      </a:cubicBezTo>
                      <a:cubicBezTo>
                        <a:pt x="1915" y="226432"/>
                        <a:pt x="11041" y="248122"/>
                        <a:pt x="20280" y="268797"/>
                      </a:cubicBezTo>
                      <a:cubicBezTo>
                        <a:pt x="27154" y="284121"/>
                        <a:pt x="34083" y="299444"/>
                        <a:pt x="42646" y="313923"/>
                      </a:cubicBezTo>
                      <a:cubicBezTo>
                        <a:pt x="51209" y="328345"/>
                        <a:pt x="60279" y="343387"/>
                        <a:pt x="73068" y="354541"/>
                      </a:cubicBezTo>
                      <a:cubicBezTo>
                        <a:pt x="78025" y="358879"/>
                        <a:pt x="83659" y="362654"/>
                        <a:pt x="90081" y="364344"/>
                      </a:cubicBezTo>
                      <a:cubicBezTo>
                        <a:pt x="92616" y="365020"/>
                        <a:pt x="93630" y="361189"/>
                        <a:pt x="91152" y="360457"/>
                      </a:cubicBezTo>
                      <a:lnTo>
                        <a:pt x="91152" y="360457"/>
                      </a:lnTo>
                      <a:lnTo>
                        <a:pt x="91152" y="36056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4"/>
                <p:cNvSpPr/>
                <p:nvPr/>
              </p:nvSpPr>
              <p:spPr>
                <a:xfrm flipH="1" rot="10800000">
                  <a:off x="7315488" y="-795697"/>
                  <a:ext cx="330439" cy="326783"/>
                </a:xfrm>
                <a:custGeom>
                  <a:rect b="b" l="l" r="r" t="t"/>
                  <a:pathLst>
                    <a:path extrusionOk="0" h="326783" w="329615">
                      <a:moveTo>
                        <a:pt x="66332" y="324014"/>
                      </a:moveTo>
                      <a:cubicBezTo>
                        <a:pt x="45488" y="309929"/>
                        <a:pt x="34502" y="283508"/>
                        <a:pt x="26615" y="260579"/>
                      </a:cubicBezTo>
                      <a:cubicBezTo>
                        <a:pt x="18334" y="236523"/>
                        <a:pt x="12588" y="210946"/>
                        <a:pt x="10221" y="185595"/>
                      </a:cubicBezTo>
                      <a:cubicBezTo>
                        <a:pt x="7292" y="153483"/>
                        <a:pt x="12419" y="119963"/>
                        <a:pt x="22277" y="89372"/>
                      </a:cubicBezTo>
                      <a:cubicBezTo>
                        <a:pt x="25827" y="78218"/>
                        <a:pt x="30334" y="65655"/>
                        <a:pt x="37207" y="56697"/>
                      </a:cubicBezTo>
                      <a:cubicBezTo>
                        <a:pt x="42728" y="49430"/>
                        <a:pt x="49713" y="43683"/>
                        <a:pt x="57150" y="38782"/>
                      </a:cubicBezTo>
                      <a:cubicBezTo>
                        <a:pt x="75346" y="26839"/>
                        <a:pt x="96529" y="20022"/>
                        <a:pt x="117711" y="15740"/>
                      </a:cubicBezTo>
                      <a:cubicBezTo>
                        <a:pt x="140697" y="11121"/>
                        <a:pt x="164471" y="9769"/>
                        <a:pt x="187794" y="11797"/>
                      </a:cubicBezTo>
                      <a:cubicBezTo>
                        <a:pt x="207962" y="13543"/>
                        <a:pt x="228919" y="17881"/>
                        <a:pt x="246496" y="27797"/>
                      </a:cubicBezTo>
                      <a:cubicBezTo>
                        <a:pt x="268749" y="40359"/>
                        <a:pt x="282495" y="66105"/>
                        <a:pt x="292242" y="89541"/>
                      </a:cubicBezTo>
                      <a:cubicBezTo>
                        <a:pt x="304072" y="118048"/>
                        <a:pt x="310044" y="148863"/>
                        <a:pt x="314945" y="179229"/>
                      </a:cubicBezTo>
                      <a:cubicBezTo>
                        <a:pt x="317311" y="193876"/>
                        <a:pt x="318607" y="208524"/>
                        <a:pt x="318551" y="223396"/>
                      </a:cubicBezTo>
                      <a:cubicBezTo>
                        <a:pt x="318551" y="236917"/>
                        <a:pt x="317311" y="251001"/>
                        <a:pt x="312128" y="263677"/>
                      </a:cubicBezTo>
                      <a:cubicBezTo>
                        <a:pt x="309537" y="269987"/>
                        <a:pt x="306326" y="275958"/>
                        <a:pt x="301875" y="281141"/>
                      </a:cubicBezTo>
                      <a:cubicBezTo>
                        <a:pt x="300072" y="283282"/>
                        <a:pt x="302889" y="286212"/>
                        <a:pt x="304974" y="284240"/>
                      </a:cubicBezTo>
                      <a:cubicBezTo>
                        <a:pt x="327227" y="262945"/>
                        <a:pt x="331395" y="231903"/>
                        <a:pt x="329029" y="202552"/>
                      </a:cubicBezTo>
                      <a:cubicBezTo>
                        <a:pt x="327790" y="187341"/>
                        <a:pt x="325142" y="172300"/>
                        <a:pt x="322156" y="157370"/>
                      </a:cubicBezTo>
                      <a:cubicBezTo>
                        <a:pt x="319058" y="141821"/>
                        <a:pt x="316072" y="126216"/>
                        <a:pt x="311396" y="111006"/>
                      </a:cubicBezTo>
                      <a:cubicBezTo>
                        <a:pt x="306100" y="93767"/>
                        <a:pt x="299227" y="76866"/>
                        <a:pt x="290270" y="61204"/>
                      </a:cubicBezTo>
                      <a:cubicBezTo>
                        <a:pt x="283397" y="49092"/>
                        <a:pt x="275284" y="36360"/>
                        <a:pt x="264468" y="27290"/>
                      </a:cubicBezTo>
                      <a:cubicBezTo>
                        <a:pt x="248468" y="13881"/>
                        <a:pt x="227624" y="7065"/>
                        <a:pt x="207343" y="3516"/>
                      </a:cubicBezTo>
                      <a:cubicBezTo>
                        <a:pt x="183062" y="-766"/>
                        <a:pt x="158048" y="-991"/>
                        <a:pt x="133598" y="2051"/>
                      </a:cubicBezTo>
                      <a:cubicBezTo>
                        <a:pt x="109712" y="5093"/>
                        <a:pt x="85994" y="11008"/>
                        <a:pt x="64417" y="21994"/>
                      </a:cubicBezTo>
                      <a:cubicBezTo>
                        <a:pt x="46446" y="31120"/>
                        <a:pt x="29883" y="44359"/>
                        <a:pt x="21432" y="63063"/>
                      </a:cubicBezTo>
                      <a:cubicBezTo>
                        <a:pt x="7461" y="94217"/>
                        <a:pt x="532" y="129484"/>
                        <a:pt x="25" y="163511"/>
                      </a:cubicBezTo>
                      <a:cubicBezTo>
                        <a:pt x="-426" y="191003"/>
                        <a:pt x="5377" y="218326"/>
                        <a:pt x="13940" y="244354"/>
                      </a:cubicBezTo>
                      <a:cubicBezTo>
                        <a:pt x="18446" y="257987"/>
                        <a:pt x="23517" y="271677"/>
                        <a:pt x="30277" y="284409"/>
                      </a:cubicBezTo>
                      <a:cubicBezTo>
                        <a:pt x="36249" y="295733"/>
                        <a:pt x="43066" y="307056"/>
                        <a:pt x="52079" y="316296"/>
                      </a:cubicBezTo>
                      <a:cubicBezTo>
                        <a:pt x="55854" y="320239"/>
                        <a:pt x="60136" y="323732"/>
                        <a:pt x="64811" y="326548"/>
                      </a:cubicBezTo>
                      <a:cubicBezTo>
                        <a:pt x="66445" y="327563"/>
                        <a:pt x="67854" y="325028"/>
                        <a:pt x="66276" y="324014"/>
                      </a:cubicBezTo>
                      <a:lnTo>
                        <a:pt x="66276" y="324014"/>
                      </a:lnTo>
                      <a:lnTo>
                        <a:pt x="66332" y="32401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 flipH="1" rot="10800000">
                  <a:off x="7385338" y="-781641"/>
                  <a:ext cx="204733" cy="222239"/>
                </a:xfrm>
                <a:custGeom>
                  <a:rect b="b" l="l" r="r" t="t"/>
                  <a:pathLst>
                    <a:path extrusionOk="0" h="221685" w="204733">
                      <a:moveTo>
                        <a:pt x="16536" y="187387"/>
                      </a:moveTo>
                      <a:cubicBezTo>
                        <a:pt x="18564" y="157022"/>
                        <a:pt x="7860" y="127839"/>
                        <a:pt x="7635" y="97643"/>
                      </a:cubicBezTo>
                      <a:cubicBezTo>
                        <a:pt x="7522" y="83559"/>
                        <a:pt x="10621" y="69926"/>
                        <a:pt x="18452" y="58039"/>
                      </a:cubicBezTo>
                      <a:cubicBezTo>
                        <a:pt x="23240" y="50715"/>
                        <a:pt x="29494" y="44574"/>
                        <a:pt x="36085" y="38884"/>
                      </a:cubicBezTo>
                      <a:cubicBezTo>
                        <a:pt x="42169" y="33589"/>
                        <a:pt x="48479" y="28518"/>
                        <a:pt x="55296" y="24181"/>
                      </a:cubicBezTo>
                      <a:cubicBezTo>
                        <a:pt x="67464" y="16293"/>
                        <a:pt x="80760" y="11505"/>
                        <a:pt x="95351" y="11054"/>
                      </a:cubicBezTo>
                      <a:cubicBezTo>
                        <a:pt x="110055" y="10603"/>
                        <a:pt x="125378" y="13927"/>
                        <a:pt x="139068" y="19279"/>
                      </a:cubicBezTo>
                      <a:cubicBezTo>
                        <a:pt x="150560" y="23786"/>
                        <a:pt x="161490" y="30997"/>
                        <a:pt x="168419" y="41363"/>
                      </a:cubicBezTo>
                      <a:cubicBezTo>
                        <a:pt x="177320" y="54771"/>
                        <a:pt x="178053" y="70771"/>
                        <a:pt x="179574" y="86263"/>
                      </a:cubicBezTo>
                      <a:cubicBezTo>
                        <a:pt x="181771" y="108516"/>
                        <a:pt x="183348" y="130825"/>
                        <a:pt x="185771" y="153078"/>
                      </a:cubicBezTo>
                      <a:cubicBezTo>
                        <a:pt x="187010" y="164458"/>
                        <a:pt x="188419" y="175782"/>
                        <a:pt x="191179" y="186880"/>
                      </a:cubicBezTo>
                      <a:cubicBezTo>
                        <a:pt x="192588" y="192457"/>
                        <a:pt x="194165" y="198035"/>
                        <a:pt x="195630" y="203612"/>
                      </a:cubicBezTo>
                      <a:cubicBezTo>
                        <a:pt x="197094" y="209358"/>
                        <a:pt x="199348" y="214766"/>
                        <a:pt x="201207" y="220400"/>
                      </a:cubicBezTo>
                      <a:cubicBezTo>
                        <a:pt x="201939" y="222654"/>
                        <a:pt x="205094" y="221696"/>
                        <a:pt x="204700" y="219442"/>
                      </a:cubicBezTo>
                      <a:cubicBezTo>
                        <a:pt x="203742" y="214034"/>
                        <a:pt x="203348" y="208570"/>
                        <a:pt x="202503" y="203105"/>
                      </a:cubicBezTo>
                      <a:cubicBezTo>
                        <a:pt x="201658" y="197697"/>
                        <a:pt x="201094" y="192345"/>
                        <a:pt x="200644" y="186936"/>
                      </a:cubicBezTo>
                      <a:cubicBezTo>
                        <a:pt x="199799" y="176458"/>
                        <a:pt x="198503" y="166092"/>
                        <a:pt x="197320" y="155670"/>
                      </a:cubicBezTo>
                      <a:cubicBezTo>
                        <a:pt x="194954" y="134769"/>
                        <a:pt x="193433" y="113812"/>
                        <a:pt x="191461" y="92911"/>
                      </a:cubicBezTo>
                      <a:cubicBezTo>
                        <a:pt x="189771" y="75165"/>
                        <a:pt x="189433" y="56180"/>
                        <a:pt x="180757" y="40124"/>
                      </a:cubicBezTo>
                      <a:cubicBezTo>
                        <a:pt x="174165" y="27955"/>
                        <a:pt x="163349" y="18603"/>
                        <a:pt x="151068" y="12462"/>
                      </a:cubicBezTo>
                      <a:cubicBezTo>
                        <a:pt x="137265" y="5589"/>
                        <a:pt x="121716" y="1758"/>
                        <a:pt x="106449" y="350"/>
                      </a:cubicBezTo>
                      <a:cubicBezTo>
                        <a:pt x="90337" y="-1114"/>
                        <a:pt x="74619" y="2040"/>
                        <a:pt x="60197" y="9364"/>
                      </a:cubicBezTo>
                      <a:cubicBezTo>
                        <a:pt x="45211" y="16969"/>
                        <a:pt x="30958" y="28575"/>
                        <a:pt x="19747" y="41081"/>
                      </a:cubicBezTo>
                      <a:cubicBezTo>
                        <a:pt x="9043" y="53081"/>
                        <a:pt x="2283" y="67559"/>
                        <a:pt x="480" y="83559"/>
                      </a:cubicBezTo>
                      <a:cubicBezTo>
                        <a:pt x="-1379" y="100291"/>
                        <a:pt x="2508" y="116854"/>
                        <a:pt x="6170" y="133079"/>
                      </a:cubicBezTo>
                      <a:cubicBezTo>
                        <a:pt x="10170" y="150994"/>
                        <a:pt x="14170" y="168909"/>
                        <a:pt x="13719" y="187387"/>
                      </a:cubicBezTo>
                      <a:cubicBezTo>
                        <a:pt x="13719" y="189246"/>
                        <a:pt x="16480" y="189246"/>
                        <a:pt x="16649" y="187387"/>
                      </a:cubicBezTo>
                      <a:lnTo>
                        <a:pt x="16649" y="187387"/>
                      </a:lnTo>
                      <a:lnTo>
                        <a:pt x="16536" y="1873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 flipH="1" rot="10800000">
                  <a:off x="8166388" y="-875848"/>
                  <a:ext cx="1388704" cy="1468971"/>
                </a:xfrm>
                <a:custGeom>
                  <a:rect b="b" l="l" r="r" t="t"/>
                  <a:pathLst>
                    <a:path extrusionOk="0" h="1468971" w="1388704">
                      <a:moveTo>
                        <a:pt x="7145" y="1467683"/>
                      </a:moveTo>
                      <a:cubicBezTo>
                        <a:pt x="-10038" y="1391911"/>
                        <a:pt x="29341" y="1319518"/>
                        <a:pt x="45848" y="1247239"/>
                      </a:cubicBezTo>
                      <a:cubicBezTo>
                        <a:pt x="53848" y="1212310"/>
                        <a:pt x="56721" y="1175691"/>
                        <a:pt x="46073" y="1140988"/>
                      </a:cubicBezTo>
                      <a:cubicBezTo>
                        <a:pt x="38580" y="1116538"/>
                        <a:pt x="27313" y="1092764"/>
                        <a:pt x="24440" y="1067131"/>
                      </a:cubicBezTo>
                      <a:cubicBezTo>
                        <a:pt x="23144" y="1055695"/>
                        <a:pt x="23482" y="1043132"/>
                        <a:pt x="30186" y="1033329"/>
                      </a:cubicBezTo>
                      <a:cubicBezTo>
                        <a:pt x="38524" y="1021104"/>
                        <a:pt x="53960" y="1016992"/>
                        <a:pt x="67819" y="1014795"/>
                      </a:cubicBezTo>
                      <a:cubicBezTo>
                        <a:pt x="111085" y="1007978"/>
                        <a:pt x="154577" y="1024935"/>
                        <a:pt x="195928" y="1035301"/>
                      </a:cubicBezTo>
                      <a:cubicBezTo>
                        <a:pt x="238913" y="1046061"/>
                        <a:pt x="284038" y="1048709"/>
                        <a:pt x="328206" y="1048653"/>
                      </a:cubicBezTo>
                      <a:cubicBezTo>
                        <a:pt x="373839" y="1048597"/>
                        <a:pt x="419640" y="1044709"/>
                        <a:pt x="464709" y="1037667"/>
                      </a:cubicBezTo>
                      <a:cubicBezTo>
                        <a:pt x="539411" y="1026006"/>
                        <a:pt x="593945" y="971528"/>
                        <a:pt x="639690" y="915417"/>
                      </a:cubicBezTo>
                      <a:cubicBezTo>
                        <a:pt x="688365" y="855700"/>
                        <a:pt x="741152" y="794970"/>
                        <a:pt x="770053" y="722577"/>
                      </a:cubicBezTo>
                      <a:cubicBezTo>
                        <a:pt x="786278" y="681959"/>
                        <a:pt x="791291" y="639876"/>
                        <a:pt x="793263" y="596497"/>
                      </a:cubicBezTo>
                      <a:cubicBezTo>
                        <a:pt x="794277" y="574356"/>
                        <a:pt x="794559" y="552047"/>
                        <a:pt x="798953" y="530189"/>
                      </a:cubicBezTo>
                      <a:cubicBezTo>
                        <a:pt x="802671" y="511767"/>
                        <a:pt x="809037" y="494133"/>
                        <a:pt x="816812" y="477063"/>
                      </a:cubicBezTo>
                      <a:cubicBezTo>
                        <a:pt x="834164" y="438980"/>
                        <a:pt x="853656" y="401798"/>
                        <a:pt x="871684" y="363996"/>
                      </a:cubicBezTo>
                      <a:cubicBezTo>
                        <a:pt x="890218" y="325124"/>
                        <a:pt x="908753" y="286252"/>
                        <a:pt x="928978" y="248225"/>
                      </a:cubicBezTo>
                      <a:cubicBezTo>
                        <a:pt x="939231" y="229014"/>
                        <a:pt x="949879" y="209972"/>
                        <a:pt x="961202" y="191381"/>
                      </a:cubicBezTo>
                      <a:cubicBezTo>
                        <a:pt x="971962" y="173635"/>
                        <a:pt x="982835" y="155382"/>
                        <a:pt x="996356" y="139552"/>
                      </a:cubicBezTo>
                      <a:cubicBezTo>
                        <a:pt x="1020468" y="111327"/>
                        <a:pt x="1052129" y="90821"/>
                        <a:pt x="1085368" y="74990"/>
                      </a:cubicBezTo>
                      <a:cubicBezTo>
                        <a:pt x="1159901" y="39442"/>
                        <a:pt x="1243279" y="22316"/>
                        <a:pt x="1324854" y="12851"/>
                      </a:cubicBezTo>
                      <a:cubicBezTo>
                        <a:pt x="1345191" y="10485"/>
                        <a:pt x="1365585" y="8288"/>
                        <a:pt x="1385979" y="6091"/>
                      </a:cubicBezTo>
                      <a:cubicBezTo>
                        <a:pt x="1389528" y="5696"/>
                        <a:pt x="1389697" y="626"/>
                        <a:pt x="1385979" y="457"/>
                      </a:cubicBezTo>
                      <a:cubicBezTo>
                        <a:pt x="1343050" y="-1627"/>
                        <a:pt x="1300404" y="3668"/>
                        <a:pt x="1258151" y="11217"/>
                      </a:cubicBezTo>
                      <a:cubicBezTo>
                        <a:pt x="1216463" y="18654"/>
                        <a:pt x="1175224" y="28963"/>
                        <a:pt x="1135226" y="42822"/>
                      </a:cubicBezTo>
                      <a:cubicBezTo>
                        <a:pt x="1100071" y="54991"/>
                        <a:pt x="1065368" y="69920"/>
                        <a:pt x="1034608" y="90990"/>
                      </a:cubicBezTo>
                      <a:cubicBezTo>
                        <a:pt x="1019172" y="101525"/>
                        <a:pt x="1004694" y="113581"/>
                        <a:pt x="992131" y="127496"/>
                      </a:cubicBezTo>
                      <a:cubicBezTo>
                        <a:pt x="978836" y="142200"/>
                        <a:pt x="968131" y="159044"/>
                        <a:pt x="957653" y="175832"/>
                      </a:cubicBezTo>
                      <a:cubicBezTo>
                        <a:pt x="911175" y="250084"/>
                        <a:pt x="875852" y="330476"/>
                        <a:pt x="837656" y="409122"/>
                      </a:cubicBezTo>
                      <a:cubicBezTo>
                        <a:pt x="820586" y="444332"/>
                        <a:pt x="800136" y="479148"/>
                        <a:pt x="790672" y="517457"/>
                      </a:cubicBezTo>
                      <a:cubicBezTo>
                        <a:pt x="780080" y="560160"/>
                        <a:pt x="784531" y="604891"/>
                        <a:pt x="779010" y="648270"/>
                      </a:cubicBezTo>
                      <a:cubicBezTo>
                        <a:pt x="768306" y="732042"/>
                        <a:pt x="718392" y="800716"/>
                        <a:pt x="667013" y="864827"/>
                      </a:cubicBezTo>
                      <a:cubicBezTo>
                        <a:pt x="620705" y="922516"/>
                        <a:pt x="572988" y="989499"/>
                        <a:pt x="501159" y="1016766"/>
                      </a:cubicBezTo>
                      <a:cubicBezTo>
                        <a:pt x="481610" y="1024203"/>
                        <a:pt x="461329" y="1027301"/>
                        <a:pt x="440653" y="1030005"/>
                      </a:cubicBezTo>
                      <a:cubicBezTo>
                        <a:pt x="417274" y="1032991"/>
                        <a:pt x="393838" y="1035470"/>
                        <a:pt x="370346" y="1036822"/>
                      </a:cubicBezTo>
                      <a:cubicBezTo>
                        <a:pt x="323249" y="1039526"/>
                        <a:pt x="275137" y="1038850"/>
                        <a:pt x="228434" y="1031808"/>
                      </a:cubicBezTo>
                      <a:cubicBezTo>
                        <a:pt x="186407" y="1025442"/>
                        <a:pt x="146746" y="1008429"/>
                        <a:pt x="104325" y="1004203"/>
                      </a:cubicBezTo>
                      <a:cubicBezTo>
                        <a:pt x="75988" y="1001387"/>
                        <a:pt x="32609" y="1002513"/>
                        <a:pt x="18074" y="1032484"/>
                      </a:cubicBezTo>
                      <a:cubicBezTo>
                        <a:pt x="6919" y="1055470"/>
                        <a:pt x="15201" y="1083750"/>
                        <a:pt x="22750" y="1106567"/>
                      </a:cubicBezTo>
                      <a:cubicBezTo>
                        <a:pt x="26806" y="1118904"/>
                        <a:pt x="31595" y="1131017"/>
                        <a:pt x="35482" y="1143411"/>
                      </a:cubicBezTo>
                      <a:cubicBezTo>
                        <a:pt x="40946" y="1160875"/>
                        <a:pt x="43144" y="1179072"/>
                        <a:pt x="42693" y="1197381"/>
                      </a:cubicBezTo>
                      <a:cubicBezTo>
                        <a:pt x="41735" y="1234957"/>
                        <a:pt x="30806" y="1271407"/>
                        <a:pt x="20609" y="1307294"/>
                      </a:cubicBezTo>
                      <a:cubicBezTo>
                        <a:pt x="10469" y="1342842"/>
                        <a:pt x="1229" y="1379010"/>
                        <a:pt x="103" y="1416192"/>
                      </a:cubicBezTo>
                      <a:cubicBezTo>
                        <a:pt x="-461" y="1433769"/>
                        <a:pt x="1286" y="1451289"/>
                        <a:pt x="5624" y="1468359"/>
                      </a:cubicBezTo>
                      <a:cubicBezTo>
                        <a:pt x="5905" y="1469430"/>
                        <a:pt x="7539" y="1468979"/>
                        <a:pt x="7257" y="1467908"/>
                      </a:cubicBezTo>
                      <a:lnTo>
                        <a:pt x="7257" y="1467908"/>
                      </a:lnTo>
                      <a:lnTo>
                        <a:pt x="7145" y="14676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 flipH="1" rot="10800000">
                  <a:off x="8277513" y="-850596"/>
                  <a:ext cx="1272432" cy="1383394"/>
                </a:xfrm>
                <a:custGeom>
                  <a:rect b="b" l="l" r="r" t="t"/>
                  <a:pathLst>
                    <a:path extrusionOk="0" h="1383394" w="1272432">
                      <a:moveTo>
                        <a:pt x="17671" y="1382675"/>
                      </a:moveTo>
                      <a:cubicBezTo>
                        <a:pt x="1727" y="1355690"/>
                        <a:pt x="1784" y="1322564"/>
                        <a:pt x="3699" y="1292255"/>
                      </a:cubicBezTo>
                      <a:cubicBezTo>
                        <a:pt x="5558" y="1261777"/>
                        <a:pt x="11023" y="1231581"/>
                        <a:pt x="12938" y="1201103"/>
                      </a:cubicBezTo>
                      <a:cubicBezTo>
                        <a:pt x="15023" y="1167582"/>
                        <a:pt x="10797" y="1130795"/>
                        <a:pt x="25952" y="1099697"/>
                      </a:cubicBezTo>
                      <a:cubicBezTo>
                        <a:pt x="32374" y="1086515"/>
                        <a:pt x="41895" y="1074853"/>
                        <a:pt x="54684" y="1067473"/>
                      </a:cubicBezTo>
                      <a:cubicBezTo>
                        <a:pt x="65838" y="1061050"/>
                        <a:pt x="78683" y="1058234"/>
                        <a:pt x="91359" y="1056825"/>
                      </a:cubicBezTo>
                      <a:cubicBezTo>
                        <a:pt x="104879" y="1055360"/>
                        <a:pt x="118513" y="1055191"/>
                        <a:pt x="132090" y="1054346"/>
                      </a:cubicBezTo>
                      <a:cubicBezTo>
                        <a:pt x="147582" y="1053389"/>
                        <a:pt x="162455" y="1050572"/>
                        <a:pt x="177722" y="1048093"/>
                      </a:cubicBezTo>
                      <a:cubicBezTo>
                        <a:pt x="218228" y="1041502"/>
                        <a:pt x="259410" y="1041671"/>
                        <a:pt x="300310" y="1040431"/>
                      </a:cubicBezTo>
                      <a:cubicBezTo>
                        <a:pt x="339802" y="1039248"/>
                        <a:pt x="378167" y="1035361"/>
                        <a:pt x="416814" y="1026685"/>
                      </a:cubicBezTo>
                      <a:cubicBezTo>
                        <a:pt x="450391" y="1019192"/>
                        <a:pt x="484136" y="1011700"/>
                        <a:pt x="516642" y="1000151"/>
                      </a:cubicBezTo>
                      <a:cubicBezTo>
                        <a:pt x="548472" y="988771"/>
                        <a:pt x="578894" y="973334"/>
                        <a:pt x="604696" y="951251"/>
                      </a:cubicBezTo>
                      <a:cubicBezTo>
                        <a:pt x="631174" y="928660"/>
                        <a:pt x="653315" y="901224"/>
                        <a:pt x="672356" y="872267"/>
                      </a:cubicBezTo>
                      <a:cubicBezTo>
                        <a:pt x="691736" y="842747"/>
                        <a:pt x="707961" y="811255"/>
                        <a:pt x="722101" y="778917"/>
                      </a:cubicBezTo>
                      <a:cubicBezTo>
                        <a:pt x="737763" y="743144"/>
                        <a:pt x="747734" y="705962"/>
                        <a:pt x="755452" y="667709"/>
                      </a:cubicBezTo>
                      <a:cubicBezTo>
                        <a:pt x="759340" y="648499"/>
                        <a:pt x="762833" y="629232"/>
                        <a:pt x="766832" y="610077"/>
                      </a:cubicBezTo>
                      <a:cubicBezTo>
                        <a:pt x="770889" y="590472"/>
                        <a:pt x="776466" y="571205"/>
                        <a:pt x="780635" y="551600"/>
                      </a:cubicBezTo>
                      <a:cubicBezTo>
                        <a:pt x="784804" y="531882"/>
                        <a:pt x="787226" y="511826"/>
                        <a:pt x="791113" y="492052"/>
                      </a:cubicBezTo>
                      <a:cubicBezTo>
                        <a:pt x="795057" y="471940"/>
                        <a:pt x="801536" y="452673"/>
                        <a:pt x="807620" y="433124"/>
                      </a:cubicBezTo>
                      <a:cubicBezTo>
                        <a:pt x="828802" y="365183"/>
                        <a:pt x="842436" y="293523"/>
                        <a:pt x="874942" y="229694"/>
                      </a:cubicBezTo>
                      <a:cubicBezTo>
                        <a:pt x="889928" y="200230"/>
                        <a:pt x="909026" y="172963"/>
                        <a:pt x="933138" y="150203"/>
                      </a:cubicBezTo>
                      <a:cubicBezTo>
                        <a:pt x="958883" y="125922"/>
                        <a:pt x="989587" y="106711"/>
                        <a:pt x="1020966" y="90712"/>
                      </a:cubicBezTo>
                      <a:cubicBezTo>
                        <a:pt x="1083950" y="58656"/>
                        <a:pt x="1152117" y="41643"/>
                        <a:pt x="1219665" y="22263"/>
                      </a:cubicBezTo>
                      <a:cubicBezTo>
                        <a:pt x="1236566" y="17418"/>
                        <a:pt x="1253185" y="11559"/>
                        <a:pt x="1270086" y="6545"/>
                      </a:cubicBezTo>
                      <a:cubicBezTo>
                        <a:pt x="1274198" y="5306"/>
                        <a:pt x="1272452" y="-948"/>
                        <a:pt x="1268339" y="123"/>
                      </a:cubicBezTo>
                      <a:cubicBezTo>
                        <a:pt x="1250481" y="4742"/>
                        <a:pt x="1232453" y="8066"/>
                        <a:pt x="1214594" y="12460"/>
                      </a:cubicBezTo>
                      <a:cubicBezTo>
                        <a:pt x="1197412" y="16686"/>
                        <a:pt x="1180342" y="21418"/>
                        <a:pt x="1163272" y="26263"/>
                      </a:cubicBezTo>
                      <a:cubicBezTo>
                        <a:pt x="1128512" y="36122"/>
                        <a:pt x="1093978" y="46938"/>
                        <a:pt x="1060514" y="60572"/>
                      </a:cubicBezTo>
                      <a:cubicBezTo>
                        <a:pt x="996741" y="86543"/>
                        <a:pt x="934490" y="122767"/>
                        <a:pt x="892970" y="178934"/>
                      </a:cubicBezTo>
                      <a:cubicBezTo>
                        <a:pt x="852633" y="233468"/>
                        <a:pt x="834267" y="299213"/>
                        <a:pt x="816578" y="363662"/>
                      </a:cubicBezTo>
                      <a:cubicBezTo>
                        <a:pt x="810888" y="384224"/>
                        <a:pt x="804803" y="404731"/>
                        <a:pt x="798493" y="425125"/>
                      </a:cubicBezTo>
                      <a:cubicBezTo>
                        <a:pt x="792465" y="444617"/>
                        <a:pt x="785593" y="463940"/>
                        <a:pt x="781424" y="483996"/>
                      </a:cubicBezTo>
                      <a:cubicBezTo>
                        <a:pt x="777311" y="503714"/>
                        <a:pt x="774888" y="523713"/>
                        <a:pt x="771001" y="543488"/>
                      </a:cubicBezTo>
                      <a:cubicBezTo>
                        <a:pt x="767058" y="563600"/>
                        <a:pt x="761199" y="583317"/>
                        <a:pt x="756917" y="603373"/>
                      </a:cubicBezTo>
                      <a:cubicBezTo>
                        <a:pt x="748749" y="642133"/>
                        <a:pt x="742664" y="681399"/>
                        <a:pt x="731848" y="719539"/>
                      </a:cubicBezTo>
                      <a:cubicBezTo>
                        <a:pt x="721425" y="756214"/>
                        <a:pt x="705651" y="791142"/>
                        <a:pt x="687680" y="824663"/>
                      </a:cubicBezTo>
                      <a:cubicBezTo>
                        <a:pt x="653991" y="887365"/>
                        <a:pt x="609147" y="946237"/>
                        <a:pt x="543402" y="977222"/>
                      </a:cubicBezTo>
                      <a:cubicBezTo>
                        <a:pt x="511347" y="992320"/>
                        <a:pt x="476756" y="1001446"/>
                        <a:pt x="442391" y="1009503"/>
                      </a:cubicBezTo>
                      <a:cubicBezTo>
                        <a:pt x="404927" y="1018235"/>
                        <a:pt x="367971" y="1025840"/>
                        <a:pt x="329436" y="1028037"/>
                      </a:cubicBezTo>
                      <a:cubicBezTo>
                        <a:pt x="288086" y="1030403"/>
                        <a:pt x="246566" y="1029446"/>
                        <a:pt x="205327" y="1033389"/>
                      </a:cubicBezTo>
                      <a:cubicBezTo>
                        <a:pt x="186849" y="1035192"/>
                        <a:pt x="168877" y="1039192"/>
                        <a:pt x="150512" y="1041502"/>
                      </a:cubicBezTo>
                      <a:cubicBezTo>
                        <a:pt x="136146" y="1043361"/>
                        <a:pt x="121555" y="1043586"/>
                        <a:pt x="107133" y="1044375"/>
                      </a:cubicBezTo>
                      <a:cubicBezTo>
                        <a:pt x="81669" y="1045839"/>
                        <a:pt x="55303" y="1049614"/>
                        <a:pt x="35811" y="1067585"/>
                      </a:cubicBezTo>
                      <a:cubicBezTo>
                        <a:pt x="10967" y="1090514"/>
                        <a:pt x="5558" y="1124654"/>
                        <a:pt x="6122" y="1156879"/>
                      </a:cubicBezTo>
                      <a:cubicBezTo>
                        <a:pt x="6403" y="1173442"/>
                        <a:pt x="7474" y="1189948"/>
                        <a:pt x="6967" y="1206511"/>
                      </a:cubicBezTo>
                      <a:cubicBezTo>
                        <a:pt x="6460" y="1221553"/>
                        <a:pt x="4939" y="1236482"/>
                        <a:pt x="3474" y="1251467"/>
                      </a:cubicBezTo>
                      <a:cubicBezTo>
                        <a:pt x="544" y="1282452"/>
                        <a:pt x="-2441" y="1314283"/>
                        <a:pt x="3136" y="1345155"/>
                      </a:cubicBezTo>
                      <a:cubicBezTo>
                        <a:pt x="5558" y="1358507"/>
                        <a:pt x="9783" y="1371520"/>
                        <a:pt x="16882" y="1383126"/>
                      </a:cubicBezTo>
                      <a:cubicBezTo>
                        <a:pt x="17276" y="1383745"/>
                        <a:pt x="18178" y="1383182"/>
                        <a:pt x="17840" y="1382562"/>
                      </a:cubicBezTo>
                      <a:lnTo>
                        <a:pt x="17840" y="1382562"/>
                      </a:lnTo>
                      <a:lnTo>
                        <a:pt x="17671" y="1382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 flipH="1" rot="10800000">
                  <a:off x="8331488" y="-829408"/>
                  <a:ext cx="1230714" cy="1276481"/>
                </a:xfrm>
                <a:custGeom>
                  <a:rect b="b" l="l" r="r" t="t"/>
                  <a:pathLst>
                    <a:path extrusionOk="0" h="1276481" w="1230714">
                      <a:moveTo>
                        <a:pt x="19608" y="1274509"/>
                      </a:moveTo>
                      <a:cubicBezTo>
                        <a:pt x="8848" y="1240650"/>
                        <a:pt x="4848" y="1205271"/>
                        <a:pt x="5919" y="1169835"/>
                      </a:cubicBezTo>
                      <a:cubicBezTo>
                        <a:pt x="6426" y="1152484"/>
                        <a:pt x="8172" y="1135132"/>
                        <a:pt x="11327" y="1118062"/>
                      </a:cubicBezTo>
                      <a:cubicBezTo>
                        <a:pt x="13862" y="1104260"/>
                        <a:pt x="16792" y="1090288"/>
                        <a:pt x="23101" y="1077613"/>
                      </a:cubicBezTo>
                      <a:cubicBezTo>
                        <a:pt x="33523" y="1056655"/>
                        <a:pt x="51720" y="1043360"/>
                        <a:pt x="73748" y="1036374"/>
                      </a:cubicBezTo>
                      <a:cubicBezTo>
                        <a:pt x="87325" y="1032093"/>
                        <a:pt x="101353" y="1030008"/>
                        <a:pt x="115380" y="1027868"/>
                      </a:cubicBezTo>
                      <a:cubicBezTo>
                        <a:pt x="134535" y="1024938"/>
                        <a:pt x="153745" y="1022347"/>
                        <a:pt x="172956" y="1019980"/>
                      </a:cubicBezTo>
                      <a:cubicBezTo>
                        <a:pt x="248898" y="1010516"/>
                        <a:pt x="325177" y="1003756"/>
                        <a:pt x="400781" y="991587"/>
                      </a:cubicBezTo>
                      <a:cubicBezTo>
                        <a:pt x="437174" y="985728"/>
                        <a:pt x="473285" y="978235"/>
                        <a:pt x="509228" y="969954"/>
                      </a:cubicBezTo>
                      <a:cubicBezTo>
                        <a:pt x="540777" y="962686"/>
                        <a:pt x="572213" y="953954"/>
                        <a:pt x="601451" y="939701"/>
                      </a:cubicBezTo>
                      <a:cubicBezTo>
                        <a:pt x="629901" y="925899"/>
                        <a:pt x="654464" y="905730"/>
                        <a:pt x="678069" y="884998"/>
                      </a:cubicBezTo>
                      <a:cubicBezTo>
                        <a:pt x="698012" y="867478"/>
                        <a:pt x="716715" y="848323"/>
                        <a:pt x="731532" y="826183"/>
                      </a:cubicBezTo>
                      <a:cubicBezTo>
                        <a:pt x="747475" y="802409"/>
                        <a:pt x="758348" y="775537"/>
                        <a:pt x="764376" y="747594"/>
                      </a:cubicBezTo>
                      <a:cubicBezTo>
                        <a:pt x="771925" y="712609"/>
                        <a:pt x="770179" y="676554"/>
                        <a:pt x="768320" y="641118"/>
                      </a:cubicBezTo>
                      <a:cubicBezTo>
                        <a:pt x="766404" y="604725"/>
                        <a:pt x="764770" y="568388"/>
                        <a:pt x="772038" y="532389"/>
                      </a:cubicBezTo>
                      <a:cubicBezTo>
                        <a:pt x="779023" y="497742"/>
                        <a:pt x="791361" y="464391"/>
                        <a:pt x="804882" y="431828"/>
                      </a:cubicBezTo>
                      <a:cubicBezTo>
                        <a:pt x="818008" y="400111"/>
                        <a:pt x="832656" y="369013"/>
                        <a:pt x="845106" y="336958"/>
                      </a:cubicBezTo>
                      <a:cubicBezTo>
                        <a:pt x="856655" y="307156"/>
                        <a:pt x="867021" y="276903"/>
                        <a:pt x="878908" y="247214"/>
                      </a:cubicBezTo>
                      <a:cubicBezTo>
                        <a:pt x="891020" y="216961"/>
                        <a:pt x="904879" y="187159"/>
                        <a:pt x="923188" y="160118"/>
                      </a:cubicBezTo>
                      <a:cubicBezTo>
                        <a:pt x="941216" y="133470"/>
                        <a:pt x="964032" y="108851"/>
                        <a:pt x="989778" y="89472"/>
                      </a:cubicBezTo>
                      <a:cubicBezTo>
                        <a:pt x="1016820" y="69078"/>
                        <a:pt x="1048030" y="57416"/>
                        <a:pt x="1079578" y="45867"/>
                      </a:cubicBezTo>
                      <a:cubicBezTo>
                        <a:pt x="1111916" y="34037"/>
                        <a:pt x="1145041" y="23164"/>
                        <a:pt x="1178561" y="15333"/>
                      </a:cubicBezTo>
                      <a:cubicBezTo>
                        <a:pt x="1194843" y="11502"/>
                        <a:pt x="1211068" y="7390"/>
                        <a:pt x="1227800" y="6094"/>
                      </a:cubicBezTo>
                      <a:cubicBezTo>
                        <a:pt x="1231687" y="5812"/>
                        <a:pt x="1231687" y="-272"/>
                        <a:pt x="1227800" y="9"/>
                      </a:cubicBezTo>
                      <a:cubicBezTo>
                        <a:pt x="1211237" y="1305"/>
                        <a:pt x="1194505" y="2488"/>
                        <a:pt x="1178167" y="5643"/>
                      </a:cubicBezTo>
                      <a:cubicBezTo>
                        <a:pt x="1160478" y="9080"/>
                        <a:pt x="1143013" y="13192"/>
                        <a:pt x="1125774" y="18488"/>
                      </a:cubicBezTo>
                      <a:cubicBezTo>
                        <a:pt x="1093155" y="28459"/>
                        <a:pt x="1060875" y="40121"/>
                        <a:pt x="1029439" y="53416"/>
                      </a:cubicBezTo>
                      <a:cubicBezTo>
                        <a:pt x="970004" y="78542"/>
                        <a:pt x="923188" y="131724"/>
                        <a:pt x="893668" y="187948"/>
                      </a:cubicBezTo>
                      <a:cubicBezTo>
                        <a:pt x="863303" y="245749"/>
                        <a:pt x="845838" y="309240"/>
                        <a:pt x="819980" y="369013"/>
                      </a:cubicBezTo>
                      <a:cubicBezTo>
                        <a:pt x="791755" y="434138"/>
                        <a:pt x="759362" y="500897"/>
                        <a:pt x="755869" y="573007"/>
                      </a:cubicBezTo>
                      <a:cubicBezTo>
                        <a:pt x="754066" y="609964"/>
                        <a:pt x="758517" y="646864"/>
                        <a:pt x="758855" y="683821"/>
                      </a:cubicBezTo>
                      <a:cubicBezTo>
                        <a:pt x="759137" y="717961"/>
                        <a:pt x="754855" y="751537"/>
                        <a:pt x="741954" y="783311"/>
                      </a:cubicBezTo>
                      <a:cubicBezTo>
                        <a:pt x="731645" y="808775"/>
                        <a:pt x="715927" y="831479"/>
                        <a:pt x="697167" y="851422"/>
                      </a:cubicBezTo>
                      <a:cubicBezTo>
                        <a:pt x="676998" y="872886"/>
                        <a:pt x="653844" y="892773"/>
                        <a:pt x="629957" y="909955"/>
                      </a:cubicBezTo>
                      <a:cubicBezTo>
                        <a:pt x="602240" y="929899"/>
                        <a:pt x="570353" y="942349"/>
                        <a:pt x="537622" y="951419"/>
                      </a:cubicBezTo>
                      <a:cubicBezTo>
                        <a:pt x="503820" y="960771"/>
                        <a:pt x="469173" y="967926"/>
                        <a:pt x="434752" y="974517"/>
                      </a:cubicBezTo>
                      <a:cubicBezTo>
                        <a:pt x="358021" y="989221"/>
                        <a:pt x="280164" y="996432"/>
                        <a:pt x="202645" y="1005615"/>
                      </a:cubicBezTo>
                      <a:cubicBezTo>
                        <a:pt x="165689" y="1010009"/>
                        <a:pt x="128225" y="1013840"/>
                        <a:pt x="91775" y="1021220"/>
                      </a:cubicBezTo>
                      <a:cubicBezTo>
                        <a:pt x="69072" y="1025783"/>
                        <a:pt x="45974" y="1034008"/>
                        <a:pt x="29805" y="1051360"/>
                      </a:cubicBezTo>
                      <a:cubicBezTo>
                        <a:pt x="11552" y="1070909"/>
                        <a:pt x="5975" y="1097950"/>
                        <a:pt x="2707" y="1123639"/>
                      </a:cubicBezTo>
                      <a:cubicBezTo>
                        <a:pt x="-1574" y="1157723"/>
                        <a:pt x="-785" y="1192595"/>
                        <a:pt x="5130" y="1226453"/>
                      </a:cubicBezTo>
                      <a:cubicBezTo>
                        <a:pt x="8059" y="1243073"/>
                        <a:pt x="11834" y="1259467"/>
                        <a:pt x="17130" y="1275523"/>
                      </a:cubicBezTo>
                      <a:cubicBezTo>
                        <a:pt x="17693" y="1277213"/>
                        <a:pt x="20341" y="1276480"/>
                        <a:pt x="19777" y="1274790"/>
                      </a:cubicBezTo>
                      <a:lnTo>
                        <a:pt x="19777" y="1274790"/>
                      </a:lnTo>
                      <a:lnTo>
                        <a:pt x="19608" y="12745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" name="Google Shape;89;p4"/>
                <p:cNvSpPr/>
                <p:nvPr/>
              </p:nvSpPr>
              <p:spPr>
                <a:xfrm flipH="1" rot="10800000">
                  <a:off x="8382288" y="-864503"/>
                  <a:ext cx="972552" cy="320976"/>
                </a:xfrm>
                <a:custGeom>
                  <a:rect b="b" l="l" r="r" t="t"/>
                  <a:pathLst>
                    <a:path extrusionOk="0" h="320976" w="972552">
                      <a:moveTo>
                        <a:pt x="23260" y="260491"/>
                      </a:moveTo>
                      <a:cubicBezTo>
                        <a:pt x="6247" y="229900"/>
                        <a:pt x="-570" y="191197"/>
                        <a:pt x="11711" y="157677"/>
                      </a:cubicBezTo>
                      <a:cubicBezTo>
                        <a:pt x="25570" y="119706"/>
                        <a:pt x="64104" y="100101"/>
                        <a:pt x="101005" y="90185"/>
                      </a:cubicBezTo>
                      <a:cubicBezTo>
                        <a:pt x="142919" y="78918"/>
                        <a:pt x="186749" y="79087"/>
                        <a:pt x="229564" y="73735"/>
                      </a:cubicBezTo>
                      <a:cubicBezTo>
                        <a:pt x="278352" y="67595"/>
                        <a:pt x="327252" y="62694"/>
                        <a:pt x="374236" y="47370"/>
                      </a:cubicBezTo>
                      <a:cubicBezTo>
                        <a:pt x="422122" y="31709"/>
                        <a:pt x="470910" y="18751"/>
                        <a:pt x="521612" y="18188"/>
                      </a:cubicBezTo>
                      <a:cubicBezTo>
                        <a:pt x="546964" y="17906"/>
                        <a:pt x="572315" y="19371"/>
                        <a:pt x="597667" y="18920"/>
                      </a:cubicBezTo>
                      <a:cubicBezTo>
                        <a:pt x="622905" y="18469"/>
                        <a:pt x="647919" y="14976"/>
                        <a:pt x="673045" y="12779"/>
                      </a:cubicBezTo>
                      <a:cubicBezTo>
                        <a:pt x="697833" y="10638"/>
                        <a:pt x="722846" y="9850"/>
                        <a:pt x="747352" y="14695"/>
                      </a:cubicBezTo>
                      <a:cubicBezTo>
                        <a:pt x="764141" y="18019"/>
                        <a:pt x="780535" y="23483"/>
                        <a:pt x="796084" y="30694"/>
                      </a:cubicBezTo>
                      <a:cubicBezTo>
                        <a:pt x="829153" y="46074"/>
                        <a:pt x="858335" y="68552"/>
                        <a:pt x="883067" y="95256"/>
                      </a:cubicBezTo>
                      <a:cubicBezTo>
                        <a:pt x="932418" y="148381"/>
                        <a:pt x="964980" y="218971"/>
                        <a:pt x="965543" y="292095"/>
                      </a:cubicBezTo>
                      <a:cubicBezTo>
                        <a:pt x="965600" y="300715"/>
                        <a:pt x="965487" y="309334"/>
                        <a:pt x="964135" y="317841"/>
                      </a:cubicBezTo>
                      <a:cubicBezTo>
                        <a:pt x="963628" y="320996"/>
                        <a:pt x="968417" y="322348"/>
                        <a:pt x="968924" y="319137"/>
                      </a:cubicBezTo>
                      <a:cubicBezTo>
                        <a:pt x="971741" y="301391"/>
                        <a:pt x="973487" y="283870"/>
                        <a:pt x="972022" y="265843"/>
                      </a:cubicBezTo>
                      <a:cubicBezTo>
                        <a:pt x="970501" y="247421"/>
                        <a:pt x="966670" y="229168"/>
                        <a:pt x="961093" y="211591"/>
                      </a:cubicBezTo>
                      <a:cubicBezTo>
                        <a:pt x="949544" y="175479"/>
                        <a:pt x="931066" y="141790"/>
                        <a:pt x="907855" y="111875"/>
                      </a:cubicBezTo>
                      <a:cubicBezTo>
                        <a:pt x="861321" y="51990"/>
                        <a:pt x="792703" y="2977"/>
                        <a:pt x="714677" y="160"/>
                      </a:cubicBezTo>
                      <a:cubicBezTo>
                        <a:pt x="688312" y="-798"/>
                        <a:pt x="662115" y="2752"/>
                        <a:pt x="635919" y="5287"/>
                      </a:cubicBezTo>
                      <a:cubicBezTo>
                        <a:pt x="609385" y="7878"/>
                        <a:pt x="583019" y="7934"/>
                        <a:pt x="556428" y="7315"/>
                      </a:cubicBezTo>
                      <a:cubicBezTo>
                        <a:pt x="530344" y="6751"/>
                        <a:pt x="504148" y="6301"/>
                        <a:pt x="478233" y="9850"/>
                      </a:cubicBezTo>
                      <a:cubicBezTo>
                        <a:pt x="452544" y="13343"/>
                        <a:pt x="427249" y="19596"/>
                        <a:pt x="402405" y="26807"/>
                      </a:cubicBezTo>
                      <a:cubicBezTo>
                        <a:pt x="377729" y="34018"/>
                        <a:pt x="353617" y="42919"/>
                        <a:pt x="328378" y="48215"/>
                      </a:cubicBezTo>
                      <a:cubicBezTo>
                        <a:pt x="303703" y="53398"/>
                        <a:pt x="278690" y="56215"/>
                        <a:pt x="253733" y="59313"/>
                      </a:cubicBezTo>
                      <a:cubicBezTo>
                        <a:pt x="230635" y="62186"/>
                        <a:pt x="207593" y="64834"/>
                        <a:pt x="184439" y="66806"/>
                      </a:cubicBezTo>
                      <a:cubicBezTo>
                        <a:pt x="162130" y="68665"/>
                        <a:pt x="139764" y="70693"/>
                        <a:pt x="117793" y="74975"/>
                      </a:cubicBezTo>
                      <a:cubicBezTo>
                        <a:pt x="78301" y="82693"/>
                        <a:pt x="33401" y="99200"/>
                        <a:pt x="12500" y="136156"/>
                      </a:cubicBezTo>
                      <a:cubicBezTo>
                        <a:pt x="-5020" y="167198"/>
                        <a:pt x="-2654" y="206013"/>
                        <a:pt x="10528" y="238181"/>
                      </a:cubicBezTo>
                      <a:cubicBezTo>
                        <a:pt x="13796" y="246125"/>
                        <a:pt x="17570" y="253787"/>
                        <a:pt x="21965" y="261110"/>
                      </a:cubicBezTo>
                      <a:cubicBezTo>
                        <a:pt x="22472" y="262012"/>
                        <a:pt x="23824" y="261223"/>
                        <a:pt x="23317" y="260322"/>
                      </a:cubicBezTo>
                      <a:lnTo>
                        <a:pt x="23317" y="260322"/>
                      </a:lnTo>
                      <a:lnTo>
                        <a:pt x="23260" y="2604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" name="Google Shape;90;p4"/>
                <p:cNvSpPr/>
                <p:nvPr/>
              </p:nvSpPr>
              <p:spPr>
                <a:xfrm flipH="1" rot="10800000">
                  <a:off x="8461663" y="-833768"/>
                  <a:ext cx="824665" cy="226742"/>
                </a:xfrm>
                <a:custGeom>
                  <a:rect b="b" l="l" r="r" t="t"/>
                  <a:pathLst>
                    <a:path extrusionOk="0" h="227881" w="824665">
                      <a:moveTo>
                        <a:pt x="26085" y="172033"/>
                      </a:moveTo>
                      <a:cubicBezTo>
                        <a:pt x="14367" y="169611"/>
                        <a:pt x="9748" y="158400"/>
                        <a:pt x="7381" y="147865"/>
                      </a:cubicBezTo>
                      <a:cubicBezTo>
                        <a:pt x="4959" y="137217"/>
                        <a:pt x="4902" y="125668"/>
                        <a:pt x="5860" y="114795"/>
                      </a:cubicBezTo>
                      <a:cubicBezTo>
                        <a:pt x="6818" y="103866"/>
                        <a:pt x="9635" y="92486"/>
                        <a:pt x="18649" y="85388"/>
                      </a:cubicBezTo>
                      <a:cubicBezTo>
                        <a:pt x="23212" y="81782"/>
                        <a:pt x="28620" y="79359"/>
                        <a:pt x="33972" y="77219"/>
                      </a:cubicBezTo>
                      <a:cubicBezTo>
                        <a:pt x="40789" y="74458"/>
                        <a:pt x="47662" y="71923"/>
                        <a:pt x="54704" y="69951"/>
                      </a:cubicBezTo>
                      <a:cubicBezTo>
                        <a:pt x="87604" y="60712"/>
                        <a:pt x="122308" y="60318"/>
                        <a:pt x="156222" y="59585"/>
                      </a:cubicBezTo>
                      <a:cubicBezTo>
                        <a:pt x="172841" y="59247"/>
                        <a:pt x="189461" y="58966"/>
                        <a:pt x="206024" y="57614"/>
                      </a:cubicBezTo>
                      <a:cubicBezTo>
                        <a:pt x="224784" y="56149"/>
                        <a:pt x="243431" y="53501"/>
                        <a:pt x="261966" y="50459"/>
                      </a:cubicBezTo>
                      <a:cubicBezTo>
                        <a:pt x="300781" y="44149"/>
                        <a:pt x="339147" y="35530"/>
                        <a:pt x="378019" y="29558"/>
                      </a:cubicBezTo>
                      <a:cubicBezTo>
                        <a:pt x="416496" y="23643"/>
                        <a:pt x="455256" y="19361"/>
                        <a:pt x="494015" y="15981"/>
                      </a:cubicBezTo>
                      <a:cubicBezTo>
                        <a:pt x="513395" y="14291"/>
                        <a:pt x="532775" y="12883"/>
                        <a:pt x="552211" y="11699"/>
                      </a:cubicBezTo>
                      <a:cubicBezTo>
                        <a:pt x="569450" y="10629"/>
                        <a:pt x="586689" y="9333"/>
                        <a:pt x="603928" y="10066"/>
                      </a:cubicBezTo>
                      <a:cubicBezTo>
                        <a:pt x="618463" y="10629"/>
                        <a:pt x="632885" y="12883"/>
                        <a:pt x="646574" y="18009"/>
                      </a:cubicBezTo>
                      <a:cubicBezTo>
                        <a:pt x="661560" y="23530"/>
                        <a:pt x="674630" y="32600"/>
                        <a:pt x="686517" y="43079"/>
                      </a:cubicBezTo>
                      <a:cubicBezTo>
                        <a:pt x="738065" y="88430"/>
                        <a:pt x="774176" y="146907"/>
                        <a:pt x="808091" y="205835"/>
                      </a:cubicBezTo>
                      <a:cubicBezTo>
                        <a:pt x="812035" y="212708"/>
                        <a:pt x="815809" y="219750"/>
                        <a:pt x="819753" y="226679"/>
                      </a:cubicBezTo>
                      <a:cubicBezTo>
                        <a:pt x="821161" y="229158"/>
                        <a:pt x="825611" y="227468"/>
                        <a:pt x="824485" y="224651"/>
                      </a:cubicBezTo>
                      <a:cubicBezTo>
                        <a:pt x="811527" y="192258"/>
                        <a:pt x="794683" y="161498"/>
                        <a:pt x="775641" y="132316"/>
                      </a:cubicBezTo>
                      <a:cubicBezTo>
                        <a:pt x="756149" y="102458"/>
                        <a:pt x="733671" y="74120"/>
                        <a:pt x="708094" y="49220"/>
                      </a:cubicBezTo>
                      <a:cubicBezTo>
                        <a:pt x="695925" y="37389"/>
                        <a:pt x="683080" y="25727"/>
                        <a:pt x="668320" y="17221"/>
                      </a:cubicBezTo>
                      <a:cubicBezTo>
                        <a:pt x="655138" y="9615"/>
                        <a:pt x="640546" y="4657"/>
                        <a:pt x="625561" y="2235"/>
                      </a:cubicBezTo>
                      <a:cubicBezTo>
                        <a:pt x="609618" y="-300"/>
                        <a:pt x="593562" y="-356"/>
                        <a:pt x="577506" y="488"/>
                      </a:cubicBezTo>
                      <a:cubicBezTo>
                        <a:pt x="557507" y="1559"/>
                        <a:pt x="537563" y="2967"/>
                        <a:pt x="517620" y="4601"/>
                      </a:cubicBezTo>
                      <a:cubicBezTo>
                        <a:pt x="477058" y="7869"/>
                        <a:pt x="436608" y="11869"/>
                        <a:pt x="396328" y="17502"/>
                      </a:cubicBezTo>
                      <a:cubicBezTo>
                        <a:pt x="355935" y="23136"/>
                        <a:pt x="316105" y="31530"/>
                        <a:pt x="275993" y="38741"/>
                      </a:cubicBezTo>
                      <a:cubicBezTo>
                        <a:pt x="256107" y="42346"/>
                        <a:pt x="236163" y="45727"/>
                        <a:pt x="216108" y="47924"/>
                      </a:cubicBezTo>
                      <a:cubicBezTo>
                        <a:pt x="198756" y="49839"/>
                        <a:pt x="181292" y="50403"/>
                        <a:pt x="163828" y="50910"/>
                      </a:cubicBezTo>
                      <a:cubicBezTo>
                        <a:pt x="128843" y="51867"/>
                        <a:pt x="93013" y="51980"/>
                        <a:pt x="58929" y="60712"/>
                      </a:cubicBezTo>
                      <a:cubicBezTo>
                        <a:pt x="45296" y="64205"/>
                        <a:pt x="30705" y="68937"/>
                        <a:pt x="18874" y="76824"/>
                      </a:cubicBezTo>
                      <a:cubicBezTo>
                        <a:pt x="9353" y="83190"/>
                        <a:pt x="3720" y="92261"/>
                        <a:pt x="1579" y="103472"/>
                      </a:cubicBezTo>
                      <a:cubicBezTo>
                        <a:pt x="-506" y="114513"/>
                        <a:pt x="-450" y="126288"/>
                        <a:pt x="1297" y="137330"/>
                      </a:cubicBezTo>
                      <a:cubicBezTo>
                        <a:pt x="2987" y="147921"/>
                        <a:pt x="5860" y="159414"/>
                        <a:pt x="13634" y="167357"/>
                      </a:cubicBezTo>
                      <a:cubicBezTo>
                        <a:pt x="16902" y="170681"/>
                        <a:pt x="21015" y="172822"/>
                        <a:pt x="25578" y="173554"/>
                      </a:cubicBezTo>
                      <a:cubicBezTo>
                        <a:pt x="26592" y="173723"/>
                        <a:pt x="27099" y="172146"/>
                        <a:pt x="26029" y="171920"/>
                      </a:cubicBezTo>
                      <a:lnTo>
                        <a:pt x="26029" y="171920"/>
                      </a:lnTo>
                      <a:lnTo>
                        <a:pt x="26085" y="17203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 flipH="1" rot="10800000">
                  <a:off x="9149050" y="-799498"/>
                  <a:ext cx="359958" cy="1167197"/>
                </a:xfrm>
                <a:custGeom>
                  <a:rect b="b" l="l" r="r" t="t"/>
                  <a:pathLst>
                    <a:path extrusionOk="0" h="1167197" w="360860">
                      <a:moveTo>
                        <a:pt x="360802" y="7408"/>
                      </a:moveTo>
                      <a:cubicBezTo>
                        <a:pt x="354154" y="-2789"/>
                        <a:pt x="337309" y="-85"/>
                        <a:pt x="327338" y="1774"/>
                      </a:cubicBezTo>
                      <a:cubicBezTo>
                        <a:pt x="310662" y="4873"/>
                        <a:pt x="294663" y="11408"/>
                        <a:pt x="279283" y="18506"/>
                      </a:cubicBezTo>
                      <a:cubicBezTo>
                        <a:pt x="260748" y="27069"/>
                        <a:pt x="245030" y="39069"/>
                        <a:pt x="231228" y="54111"/>
                      </a:cubicBezTo>
                      <a:cubicBezTo>
                        <a:pt x="214327" y="72533"/>
                        <a:pt x="200356" y="93434"/>
                        <a:pt x="185990" y="113827"/>
                      </a:cubicBezTo>
                      <a:cubicBezTo>
                        <a:pt x="156132" y="156136"/>
                        <a:pt x="130217" y="200980"/>
                        <a:pt x="110330" y="248866"/>
                      </a:cubicBezTo>
                      <a:cubicBezTo>
                        <a:pt x="89035" y="300076"/>
                        <a:pt x="74500" y="353821"/>
                        <a:pt x="66218" y="408580"/>
                      </a:cubicBezTo>
                      <a:cubicBezTo>
                        <a:pt x="57261" y="467846"/>
                        <a:pt x="53712" y="527957"/>
                        <a:pt x="40022" y="586434"/>
                      </a:cubicBezTo>
                      <a:cubicBezTo>
                        <a:pt x="29994" y="629362"/>
                        <a:pt x="12304" y="670150"/>
                        <a:pt x="3967" y="713472"/>
                      </a:cubicBezTo>
                      <a:cubicBezTo>
                        <a:pt x="-4033" y="755105"/>
                        <a:pt x="-1610" y="798428"/>
                        <a:pt x="26952" y="831948"/>
                      </a:cubicBezTo>
                      <a:cubicBezTo>
                        <a:pt x="43628" y="851497"/>
                        <a:pt x="66444" y="866539"/>
                        <a:pt x="87288" y="881299"/>
                      </a:cubicBezTo>
                      <a:cubicBezTo>
                        <a:pt x="109260" y="896847"/>
                        <a:pt x="131738" y="911664"/>
                        <a:pt x="153202" y="927889"/>
                      </a:cubicBezTo>
                      <a:cubicBezTo>
                        <a:pt x="175061" y="944395"/>
                        <a:pt x="196355" y="962423"/>
                        <a:pt x="213482" y="983944"/>
                      </a:cubicBezTo>
                      <a:cubicBezTo>
                        <a:pt x="229594" y="1004168"/>
                        <a:pt x="242213" y="1027210"/>
                        <a:pt x="252129" y="1051040"/>
                      </a:cubicBezTo>
                      <a:cubicBezTo>
                        <a:pt x="266044" y="1084448"/>
                        <a:pt x="265762" y="1123151"/>
                        <a:pt x="287395" y="1153347"/>
                      </a:cubicBezTo>
                      <a:cubicBezTo>
                        <a:pt x="291846" y="1159601"/>
                        <a:pt x="297085" y="1163319"/>
                        <a:pt x="303733" y="1166868"/>
                      </a:cubicBezTo>
                      <a:cubicBezTo>
                        <a:pt x="306719" y="1168446"/>
                        <a:pt x="309423" y="1163939"/>
                        <a:pt x="306381" y="1162305"/>
                      </a:cubicBezTo>
                      <a:cubicBezTo>
                        <a:pt x="300071" y="1158925"/>
                        <a:pt x="295395" y="1150981"/>
                        <a:pt x="292071" y="1144953"/>
                      </a:cubicBezTo>
                      <a:cubicBezTo>
                        <a:pt x="288015" y="1137517"/>
                        <a:pt x="285649" y="1128954"/>
                        <a:pt x="283114" y="1120954"/>
                      </a:cubicBezTo>
                      <a:cubicBezTo>
                        <a:pt x="277424" y="1103095"/>
                        <a:pt x="273987" y="1084673"/>
                        <a:pt x="269086" y="1066589"/>
                      </a:cubicBezTo>
                      <a:cubicBezTo>
                        <a:pt x="263678" y="1046533"/>
                        <a:pt x="254495" y="1027435"/>
                        <a:pt x="244185" y="1009464"/>
                      </a:cubicBezTo>
                      <a:cubicBezTo>
                        <a:pt x="231735" y="987775"/>
                        <a:pt x="216355" y="968057"/>
                        <a:pt x="198158" y="950931"/>
                      </a:cubicBezTo>
                      <a:cubicBezTo>
                        <a:pt x="159681" y="914650"/>
                        <a:pt x="113823" y="887834"/>
                        <a:pt x="71739" y="856173"/>
                      </a:cubicBezTo>
                      <a:cubicBezTo>
                        <a:pt x="52867" y="841976"/>
                        <a:pt x="33938" y="827216"/>
                        <a:pt x="22671" y="805921"/>
                      </a:cubicBezTo>
                      <a:cubicBezTo>
                        <a:pt x="13375" y="788344"/>
                        <a:pt x="10276" y="768344"/>
                        <a:pt x="10952" y="748626"/>
                      </a:cubicBezTo>
                      <a:cubicBezTo>
                        <a:pt x="12361" y="706149"/>
                        <a:pt x="28417" y="665417"/>
                        <a:pt x="40867" y="625306"/>
                      </a:cubicBezTo>
                      <a:cubicBezTo>
                        <a:pt x="56585" y="574547"/>
                        <a:pt x="63176" y="522154"/>
                        <a:pt x="69430" y="469592"/>
                      </a:cubicBezTo>
                      <a:cubicBezTo>
                        <a:pt x="76134" y="413312"/>
                        <a:pt x="84753" y="357933"/>
                        <a:pt x="102048" y="303794"/>
                      </a:cubicBezTo>
                      <a:cubicBezTo>
                        <a:pt x="117259" y="256302"/>
                        <a:pt x="137991" y="210951"/>
                        <a:pt x="163624" y="168248"/>
                      </a:cubicBezTo>
                      <a:cubicBezTo>
                        <a:pt x="176751" y="146390"/>
                        <a:pt x="191342" y="125546"/>
                        <a:pt x="205876" y="104588"/>
                      </a:cubicBezTo>
                      <a:cubicBezTo>
                        <a:pt x="219904" y="84307"/>
                        <a:pt x="233538" y="63688"/>
                        <a:pt x="251227" y="46337"/>
                      </a:cubicBezTo>
                      <a:cubicBezTo>
                        <a:pt x="263959" y="33886"/>
                        <a:pt x="277705" y="24703"/>
                        <a:pt x="293874" y="17492"/>
                      </a:cubicBezTo>
                      <a:cubicBezTo>
                        <a:pt x="308972" y="10788"/>
                        <a:pt x="326042" y="3802"/>
                        <a:pt x="342718" y="2788"/>
                      </a:cubicBezTo>
                      <a:cubicBezTo>
                        <a:pt x="348577" y="2450"/>
                        <a:pt x="355675" y="2957"/>
                        <a:pt x="359393" y="8140"/>
                      </a:cubicBezTo>
                      <a:cubicBezTo>
                        <a:pt x="359957" y="8929"/>
                        <a:pt x="361252" y="8197"/>
                        <a:pt x="360746" y="7352"/>
                      </a:cubicBezTo>
                      <a:lnTo>
                        <a:pt x="360746" y="7352"/>
                      </a:lnTo>
                      <a:lnTo>
                        <a:pt x="360802" y="740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 flipH="1" rot="10800000">
                  <a:off x="9276050" y="-673282"/>
                  <a:ext cx="312850" cy="958431"/>
                </a:xfrm>
                <a:custGeom>
                  <a:rect b="b" l="l" r="r" t="t"/>
                  <a:pathLst>
                    <a:path extrusionOk="0" h="958431" w="313634">
                      <a:moveTo>
                        <a:pt x="253873" y="340"/>
                      </a:moveTo>
                      <a:cubicBezTo>
                        <a:pt x="209311" y="-3603"/>
                        <a:pt x="171565" y="27382"/>
                        <a:pt x="144580" y="59494"/>
                      </a:cubicBezTo>
                      <a:cubicBezTo>
                        <a:pt x="130552" y="76169"/>
                        <a:pt x="117989" y="93971"/>
                        <a:pt x="106497" y="112506"/>
                      </a:cubicBezTo>
                      <a:cubicBezTo>
                        <a:pt x="91849" y="136111"/>
                        <a:pt x="80694" y="160956"/>
                        <a:pt x="72582" y="187546"/>
                      </a:cubicBezTo>
                      <a:cubicBezTo>
                        <a:pt x="64132" y="215377"/>
                        <a:pt x="58611" y="243995"/>
                        <a:pt x="52864" y="272502"/>
                      </a:cubicBezTo>
                      <a:cubicBezTo>
                        <a:pt x="46611" y="303599"/>
                        <a:pt x="39456" y="334528"/>
                        <a:pt x="32696" y="365513"/>
                      </a:cubicBezTo>
                      <a:cubicBezTo>
                        <a:pt x="19795" y="424497"/>
                        <a:pt x="5993" y="484158"/>
                        <a:pt x="1485" y="544494"/>
                      </a:cubicBezTo>
                      <a:cubicBezTo>
                        <a:pt x="-2289" y="594239"/>
                        <a:pt x="-148" y="647815"/>
                        <a:pt x="23119" y="693053"/>
                      </a:cubicBezTo>
                      <a:cubicBezTo>
                        <a:pt x="33654" y="713503"/>
                        <a:pt x="45710" y="733221"/>
                        <a:pt x="57991" y="752601"/>
                      </a:cubicBezTo>
                      <a:cubicBezTo>
                        <a:pt x="75681" y="780600"/>
                        <a:pt x="94497" y="807979"/>
                        <a:pt x="114553" y="834345"/>
                      </a:cubicBezTo>
                      <a:cubicBezTo>
                        <a:pt x="135116" y="861386"/>
                        <a:pt x="156918" y="887752"/>
                        <a:pt x="181593" y="911188"/>
                      </a:cubicBezTo>
                      <a:cubicBezTo>
                        <a:pt x="200804" y="929384"/>
                        <a:pt x="222888" y="947975"/>
                        <a:pt x="248577" y="955919"/>
                      </a:cubicBezTo>
                      <a:cubicBezTo>
                        <a:pt x="268858" y="962228"/>
                        <a:pt x="291055" y="956651"/>
                        <a:pt x="303956" y="939243"/>
                      </a:cubicBezTo>
                      <a:cubicBezTo>
                        <a:pt x="307561" y="934342"/>
                        <a:pt x="310491" y="929046"/>
                        <a:pt x="313364" y="923638"/>
                      </a:cubicBezTo>
                      <a:cubicBezTo>
                        <a:pt x="314660" y="921216"/>
                        <a:pt x="310941" y="919018"/>
                        <a:pt x="309646" y="921441"/>
                      </a:cubicBezTo>
                      <a:cubicBezTo>
                        <a:pt x="304576" y="930905"/>
                        <a:pt x="296632" y="939243"/>
                        <a:pt x="287111" y="944313"/>
                      </a:cubicBezTo>
                      <a:cubicBezTo>
                        <a:pt x="283280" y="946342"/>
                        <a:pt x="278830" y="947750"/>
                        <a:pt x="274436" y="948257"/>
                      </a:cubicBezTo>
                      <a:cubicBezTo>
                        <a:pt x="273422" y="948370"/>
                        <a:pt x="270323" y="948426"/>
                        <a:pt x="268520" y="948313"/>
                      </a:cubicBezTo>
                      <a:cubicBezTo>
                        <a:pt x="267393" y="948313"/>
                        <a:pt x="266267" y="948144"/>
                        <a:pt x="265084" y="948032"/>
                      </a:cubicBezTo>
                      <a:cubicBezTo>
                        <a:pt x="263506" y="947863"/>
                        <a:pt x="263450" y="947863"/>
                        <a:pt x="262267" y="947694"/>
                      </a:cubicBezTo>
                      <a:cubicBezTo>
                        <a:pt x="239169" y="943975"/>
                        <a:pt x="218944" y="929159"/>
                        <a:pt x="201367" y="913948"/>
                      </a:cubicBezTo>
                      <a:cubicBezTo>
                        <a:pt x="177086" y="892935"/>
                        <a:pt x="155735" y="868541"/>
                        <a:pt x="135792" y="843471"/>
                      </a:cubicBezTo>
                      <a:cubicBezTo>
                        <a:pt x="115398" y="817838"/>
                        <a:pt x="96413" y="791022"/>
                        <a:pt x="78441" y="763586"/>
                      </a:cubicBezTo>
                      <a:cubicBezTo>
                        <a:pt x="64470" y="742291"/>
                        <a:pt x="51005" y="720602"/>
                        <a:pt x="38724" y="698292"/>
                      </a:cubicBezTo>
                      <a:cubicBezTo>
                        <a:pt x="31964" y="686011"/>
                        <a:pt x="25936" y="673561"/>
                        <a:pt x="21879" y="660040"/>
                      </a:cubicBezTo>
                      <a:cubicBezTo>
                        <a:pt x="14274" y="635027"/>
                        <a:pt x="11626" y="608717"/>
                        <a:pt x="11457" y="582690"/>
                      </a:cubicBezTo>
                      <a:cubicBezTo>
                        <a:pt x="11063" y="526297"/>
                        <a:pt x="22274" y="470693"/>
                        <a:pt x="33597" y="415709"/>
                      </a:cubicBezTo>
                      <a:cubicBezTo>
                        <a:pt x="40076" y="384273"/>
                        <a:pt x="47062" y="352950"/>
                        <a:pt x="53991" y="321627"/>
                      </a:cubicBezTo>
                      <a:cubicBezTo>
                        <a:pt x="60301" y="293233"/>
                        <a:pt x="65653" y="264671"/>
                        <a:pt x="71850" y="236277"/>
                      </a:cubicBezTo>
                      <a:cubicBezTo>
                        <a:pt x="77878" y="208785"/>
                        <a:pt x="84920" y="181180"/>
                        <a:pt x="96075" y="155265"/>
                      </a:cubicBezTo>
                      <a:cubicBezTo>
                        <a:pt x="105201" y="134139"/>
                        <a:pt x="117426" y="114365"/>
                        <a:pt x="129820" y="94929"/>
                      </a:cubicBezTo>
                      <a:cubicBezTo>
                        <a:pt x="141763" y="76169"/>
                        <a:pt x="154721" y="57578"/>
                        <a:pt x="170326" y="41635"/>
                      </a:cubicBezTo>
                      <a:cubicBezTo>
                        <a:pt x="185255" y="26424"/>
                        <a:pt x="202776" y="12340"/>
                        <a:pt x="223338" y="5692"/>
                      </a:cubicBezTo>
                      <a:cubicBezTo>
                        <a:pt x="233254" y="2481"/>
                        <a:pt x="243563" y="1185"/>
                        <a:pt x="253985" y="1861"/>
                      </a:cubicBezTo>
                      <a:cubicBezTo>
                        <a:pt x="254943" y="1918"/>
                        <a:pt x="254887" y="509"/>
                        <a:pt x="253985" y="397"/>
                      </a:cubicBezTo>
                      <a:lnTo>
                        <a:pt x="253985" y="397"/>
                      </a:lnTo>
                      <a:lnTo>
                        <a:pt x="253873" y="3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 flipH="1" rot="10800000">
                  <a:off x="9345900" y="-589183"/>
                  <a:ext cx="198383" cy="769557"/>
                </a:xfrm>
                <a:custGeom>
                  <a:rect b="b" l="l" r="r" t="t"/>
                  <a:pathLst>
                    <a:path extrusionOk="0" h="769557" w="198383">
                      <a:moveTo>
                        <a:pt x="100192" y="252"/>
                      </a:moveTo>
                      <a:cubicBezTo>
                        <a:pt x="67122" y="41772"/>
                        <a:pt x="49658" y="93658"/>
                        <a:pt x="38278" y="144868"/>
                      </a:cubicBezTo>
                      <a:cubicBezTo>
                        <a:pt x="32363" y="171571"/>
                        <a:pt x="27912" y="198613"/>
                        <a:pt x="23292" y="225541"/>
                      </a:cubicBezTo>
                      <a:cubicBezTo>
                        <a:pt x="18898" y="251512"/>
                        <a:pt x="13659" y="277371"/>
                        <a:pt x="9434" y="303398"/>
                      </a:cubicBezTo>
                      <a:cubicBezTo>
                        <a:pt x="307" y="359566"/>
                        <a:pt x="-4256" y="417592"/>
                        <a:pt x="5321" y="474041"/>
                      </a:cubicBezTo>
                      <a:cubicBezTo>
                        <a:pt x="7631" y="487675"/>
                        <a:pt x="10842" y="501196"/>
                        <a:pt x="15180" y="514378"/>
                      </a:cubicBezTo>
                      <a:cubicBezTo>
                        <a:pt x="19574" y="527617"/>
                        <a:pt x="25321" y="540124"/>
                        <a:pt x="31461" y="552631"/>
                      </a:cubicBezTo>
                      <a:cubicBezTo>
                        <a:pt x="44024" y="578095"/>
                        <a:pt x="57038" y="603390"/>
                        <a:pt x="71347" y="627896"/>
                      </a:cubicBezTo>
                      <a:cubicBezTo>
                        <a:pt x="99403" y="675951"/>
                        <a:pt x="132641" y="722654"/>
                        <a:pt x="177091" y="756963"/>
                      </a:cubicBezTo>
                      <a:cubicBezTo>
                        <a:pt x="182725" y="761301"/>
                        <a:pt x="188809" y="765132"/>
                        <a:pt x="194668" y="769188"/>
                      </a:cubicBezTo>
                      <a:cubicBezTo>
                        <a:pt x="196921" y="770709"/>
                        <a:pt x="199738" y="767160"/>
                        <a:pt x="197654" y="765357"/>
                      </a:cubicBezTo>
                      <a:cubicBezTo>
                        <a:pt x="187062" y="756287"/>
                        <a:pt x="176978" y="746203"/>
                        <a:pt x="167176" y="736288"/>
                      </a:cubicBezTo>
                      <a:cubicBezTo>
                        <a:pt x="157486" y="726485"/>
                        <a:pt x="148303" y="716119"/>
                        <a:pt x="139289" y="705697"/>
                      </a:cubicBezTo>
                      <a:cubicBezTo>
                        <a:pt x="121431" y="684965"/>
                        <a:pt x="105656" y="662543"/>
                        <a:pt x="91234" y="639276"/>
                      </a:cubicBezTo>
                      <a:cubicBezTo>
                        <a:pt x="76699" y="615784"/>
                        <a:pt x="63517" y="591446"/>
                        <a:pt x="51066" y="566827"/>
                      </a:cubicBezTo>
                      <a:cubicBezTo>
                        <a:pt x="44756" y="554433"/>
                        <a:pt x="38222" y="542039"/>
                        <a:pt x="32701" y="529251"/>
                      </a:cubicBezTo>
                      <a:cubicBezTo>
                        <a:pt x="27405" y="516970"/>
                        <a:pt x="23349" y="504069"/>
                        <a:pt x="20194" y="491055"/>
                      </a:cubicBezTo>
                      <a:cubicBezTo>
                        <a:pt x="7124" y="436859"/>
                        <a:pt x="9772" y="379452"/>
                        <a:pt x="17490" y="324637"/>
                      </a:cubicBezTo>
                      <a:cubicBezTo>
                        <a:pt x="21151" y="298610"/>
                        <a:pt x="26560" y="272977"/>
                        <a:pt x="30954" y="247062"/>
                      </a:cubicBezTo>
                      <a:cubicBezTo>
                        <a:pt x="35461" y="220753"/>
                        <a:pt x="39574" y="194331"/>
                        <a:pt x="44531" y="168078"/>
                      </a:cubicBezTo>
                      <a:cubicBezTo>
                        <a:pt x="54334" y="116530"/>
                        <a:pt x="65489" y="63236"/>
                        <a:pt x="91741" y="17153"/>
                      </a:cubicBezTo>
                      <a:cubicBezTo>
                        <a:pt x="94783" y="11745"/>
                        <a:pt x="98107" y="6505"/>
                        <a:pt x="101544" y="1379"/>
                      </a:cubicBezTo>
                      <a:cubicBezTo>
                        <a:pt x="102107" y="534"/>
                        <a:pt x="100755" y="-537"/>
                        <a:pt x="100135" y="308"/>
                      </a:cubicBezTo>
                      <a:lnTo>
                        <a:pt x="100135" y="308"/>
                      </a:lnTo>
                      <a:lnTo>
                        <a:pt x="100192" y="2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4" name="Google Shape;94;p4"/>
              <p:cNvGrpSpPr/>
              <p:nvPr/>
            </p:nvGrpSpPr>
            <p:grpSpPr>
              <a:xfrm>
                <a:off x="8656901" y="2560896"/>
                <a:ext cx="1698454" cy="1754522"/>
                <a:chOff x="7945637" y="-547350"/>
                <a:chExt cx="1665804" cy="1720794"/>
              </a:xfrm>
            </p:grpSpPr>
            <p:sp>
              <p:nvSpPr>
                <p:cNvPr id="95" name="Google Shape;95;p4"/>
                <p:cNvSpPr/>
                <p:nvPr/>
              </p:nvSpPr>
              <p:spPr>
                <a:xfrm>
                  <a:off x="8725100" y="260687"/>
                  <a:ext cx="107851" cy="109420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4"/>
                <p:cNvSpPr/>
                <p:nvPr/>
              </p:nvSpPr>
              <p:spPr>
                <a:xfrm>
                  <a:off x="8674300" y="209887"/>
                  <a:ext cx="211074" cy="214284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7945637" y="-547350"/>
                  <a:ext cx="1665804" cy="1720794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8094862" y="-390188"/>
                  <a:ext cx="1370068" cy="141058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8220275" y="-258425"/>
                  <a:ext cx="1116358" cy="1150586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8329812" y="-145713"/>
                  <a:ext cx="899606" cy="924406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" name="Google Shape;101;p4"/>
                <p:cNvSpPr/>
                <p:nvPr/>
              </p:nvSpPr>
              <p:spPr>
                <a:xfrm>
                  <a:off x="8426650" y="-45700"/>
                  <a:ext cx="706172" cy="723260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" name="Google Shape;102;p4"/>
                <p:cNvSpPr/>
                <p:nvPr/>
              </p:nvSpPr>
              <p:spPr>
                <a:xfrm>
                  <a:off x="8526662" y="55900"/>
                  <a:ext cx="506870" cy="521188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" name="Google Shape;103;p4"/>
                <p:cNvSpPr/>
                <p:nvPr/>
              </p:nvSpPr>
              <p:spPr>
                <a:xfrm>
                  <a:off x="8598100" y="130512"/>
                  <a:ext cx="361920" cy="371405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04" name="Google Shape;10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05" name="Google Shape;105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2"/>
          <p:cNvSpPr txBox="1"/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5"/>
          <p:cNvGrpSpPr/>
          <p:nvPr/>
        </p:nvGrpSpPr>
        <p:grpSpPr>
          <a:xfrm>
            <a:off x="-520235" y="-453721"/>
            <a:ext cx="9655498" cy="5825138"/>
            <a:chOff x="-520235" y="-453721"/>
            <a:chExt cx="9655498" cy="5825138"/>
          </a:xfrm>
        </p:grpSpPr>
        <p:sp>
          <p:nvSpPr>
            <p:cNvPr id="108" name="Google Shape;108;p5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9" name="Google Shape;109;p5"/>
            <p:cNvGrpSpPr/>
            <p:nvPr/>
          </p:nvGrpSpPr>
          <p:grpSpPr>
            <a:xfrm>
              <a:off x="-520235" y="-453721"/>
              <a:ext cx="1601333" cy="1512184"/>
              <a:chOff x="-578882" y="-468933"/>
              <a:chExt cx="1601333" cy="1512184"/>
            </a:xfrm>
          </p:grpSpPr>
          <p:sp>
            <p:nvSpPr>
              <p:cNvPr id="110" name="Google Shape;110;p5"/>
              <p:cNvSpPr/>
              <p:nvPr/>
            </p:nvSpPr>
            <p:spPr>
              <a:xfrm flipH="1" rot="8998236">
                <a:off x="-6050" y="-35979"/>
                <a:ext cx="204551" cy="221968"/>
              </a:xfrm>
              <a:custGeom>
                <a:rect b="b" l="l" r="r" t="t"/>
                <a:pathLst>
                  <a:path extrusionOk="0" h="221685" w="204733">
                    <a:moveTo>
                      <a:pt x="16536" y="187387"/>
                    </a:moveTo>
                    <a:cubicBezTo>
                      <a:pt x="18564" y="157022"/>
                      <a:pt x="7860" y="127839"/>
                      <a:pt x="7635" y="97643"/>
                    </a:cubicBezTo>
                    <a:cubicBezTo>
                      <a:pt x="7522" y="83559"/>
                      <a:pt x="10621" y="69926"/>
                      <a:pt x="18452" y="58039"/>
                    </a:cubicBezTo>
                    <a:cubicBezTo>
                      <a:pt x="23240" y="50715"/>
                      <a:pt x="29494" y="44574"/>
                      <a:pt x="36085" y="38884"/>
                    </a:cubicBezTo>
                    <a:cubicBezTo>
                      <a:pt x="42169" y="33589"/>
                      <a:pt x="48479" y="28518"/>
                      <a:pt x="55296" y="24181"/>
                    </a:cubicBezTo>
                    <a:cubicBezTo>
                      <a:pt x="67464" y="16293"/>
                      <a:pt x="80760" y="11505"/>
                      <a:pt x="95351" y="11054"/>
                    </a:cubicBezTo>
                    <a:cubicBezTo>
                      <a:pt x="110055" y="10603"/>
                      <a:pt x="125378" y="13927"/>
                      <a:pt x="139068" y="19279"/>
                    </a:cubicBezTo>
                    <a:cubicBezTo>
                      <a:pt x="150560" y="23786"/>
                      <a:pt x="161490" y="30997"/>
                      <a:pt x="168419" y="41363"/>
                    </a:cubicBezTo>
                    <a:cubicBezTo>
                      <a:pt x="177320" y="54771"/>
                      <a:pt x="178053" y="70771"/>
                      <a:pt x="179574" y="86263"/>
                    </a:cubicBezTo>
                    <a:cubicBezTo>
                      <a:pt x="181771" y="108516"/>
                      <a:pt x="183348" y="130825"/>
                      <a:pt x="185771" y="153078"/>
                    </a:cubicBezTo>
                    <a:cubicBezTo>
                      <a:pt x="187010" y="164458"/>
                      <a:pt x="188419" y="175782"/>
                      <a:pt x="191179" y="186880"/>
                    </a:cubicBezTo>
                    <a:cubicBezTo>
                      <a:pt x="192588" y="192457"/>
                      <a:pt x="194165" y="198035"/>
                      <a:pt x="195630" y="203612"/>
                    </a:cubicBezTo>
                    <a:cubicBezTo>
                      <a:pt x="197094" y="209358"/>
                      <a:pt x="199348" y="214766"/>
                      <a:pt x="201207" y="220400"/>
                    </a:cubicBezTo>
                    <a:cubicBezTo>
                      <a:pt x="201939" y="222654"/>
                      <a:pt x="205094" y="221696"/>
                      <a:pt x="204700" y="219442"/>
                    </a:cubicBezTo>
                    <a:cubicBezTo>
                      <a:pt x="203742" y="214034"/>
                      <a:pt x="203348" y="208570"/>
                      <a:pt x="202503" y="203105"/>
                    </a:cubicBezTo>
                    <a:cubicBezTo>
                      <a:pt x="201658" y="197697"/>
                      <a:pt x="201094" y="192345"/>
                      <a:pt x="200644" y="186936"/>
                    </a:cubicBezTo>
                    <a:cubicBezTo>
                      <a:pt x="199799" y="176458"/>
                      <a:pt x="198503" y="166092"/>
                      <a:pt x="197320" y="155670"/>
                    </a:cubicBezTo>
                    <a:cubicBezTo>
                      <a:pt x="194954" y="134769"/>
                      <a:pt x="193433" y="113812"/>
                      <a:pt x="191461" y="92911"/>
                    </a:cubicBezTo>
                    <a:cubicBezTo>
                      <a:pt x="189771" y="75165"/>
                      <a:pt x="189433" y="56180"/>
                      <a:pt x="180757" y="40124"/>
                    </a:cubicBezTo>
                    <a:cubicBezTo>
                      <a:pt x="174165" y="27955"/>
                      <a:pt x="163349" y="18603"/>
                      <a:pt x="151068" y="12462"/>
                    </a:cubicBezTo>
                    <a:cubicBezTo>
                      <a:pt x="137265" y="5589"/>
                      <a:pt x="121716" y="1758"/>
                      <a:pt x="106449" y="350"/>
                    </a:cubicBezTo>
                    <a:cubicBezTo>
                      <a:pt x="90337" y="-1114"/>
                      <a:pt x="74619" y="2040"/>
                      <a:pt x="60197" y="9364"/>
                    </a:cubicBezTo>
                    <a:cubicBezTo>
                      <a:pt x="45211" y="16969"/>
                      <a:pt x="30958" y="28575"/>
                      <a:pt x="19747" y="41081"/>
                    </a:cubicBezTo>
                    <a:cubicBezTo>
                      <a:pt x="9043" y="53081"/>
                      <a:pt x="2283" y="67559"/>
                      <a:pt x="480" y="83559"/>
                    </a:cubicBezTo>
                    <a:cubicBezTo>
                      <a:pt x="-1379" y="100291"/>
                      <a:pt x="2508" y="116854"/>
                      <a:pt x="6170" y="133079"/>
                    </a:cubicBezTo>
                    <a:cubicBezTo>
                      <a:pt x="10170" y="150994"/>
                      <a:pt x="14170" y="168909"/>
                      <a:pt x="13719" y="187387"/>
                    </a:cubicBezTo>
                    <a:cubicBezTo>
                      <a:pt x="13719" y="189246"/>
                      <a:pt x="16480" y="189246"/>
                      <a:pt x="16649" y="187387"/>
                    </a:cubicBezTo>
                    <a:lnTo>
                      <a:pt x="16649" y="187387"/>
                    </a:lnTo>
                    <a:lnTo>
                      <a:pt x="16536" y="1873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 flipH="1" rot="9002531">
                <a:off x="-121364" y="-68127"/>
                <a:ext cx="491605" cy="413892"/>
              </a:xfrm>
              <a:custGeom>
                <a:rect b="b" l="l" r="r" t="t"/>
                <a:pathLst>
                  <a:path extrusionOk="0" h="414260" w="490978">
                    <a:moveTo>
                      <a:pt x="91152" y="360569"/>
                    </a:moveTo>
                    <a:cubicBezTo>
                      <a:pt x="76898" y="356400"/>
                      <a:pt x="66476" y="341922"/>
                      <a:pt x="58871" y="330035"/>
                    </a:cubicBezTo>
                    <a:cubicBezTo>
                      <a:pt x="50251" y="316571"/>
                      <a:pt x="43322" y="301980"/>
                      <a:pt x="37125" y="287220"/>
                    </a:cubicBezTo>
                    <a:cubicBezTo>
                      <a:pt x="29463" y="268854"/>
                      <a:pt x="21463" y="250488"/>
                      <a:pt x="16055" y="231277"/>
                    </a:cubicBezTo>
                    <a:cubicBezTo>
                      <a:pt x="10478" y="211503"/>
                      <a:pt x="9577" y="191673"/>
                      <a:pt x="13576" y="171561"/>
                    </a:cubicBezTo>
                    <a:cubicBezTo>
                      <a:pt x="21182" y="133477"/>
                      <a:pt x="42702" y="99056"/>
                      <a:pt x="71659" y="73479"/>
                    </a:cubicBezTo>
                    <a:cubicBezTo>
                      <a:pt x="96954" y="51113"/>
                      <a:pt x="129122" y="36128"/>
                      <a:pt x="161065" y="25875"/>
                    </a:cubicBezTo>
                    <a:cubicBezTo>
                      <a:pt x="192839" y="15678"/>
                      <a:pt x="226190" y="10326"/>
                      <a:pt x="259598" y="11396"/>
                    </a:cubicBezTo>
                    <a:cubicBezTo>
                      <a:pt x="291991" y="12467"/>
                      <a:pt x="324385" y="19959"/>
                      <a:pt x="352891" y="35677"/>
                    </a:cubicBezTo>
                    <a:cubicBezTo>
                      <a:pt x="383988" y="52804"/>
                      <a:pt x="409171" y="78944"/>
                      <a:pt x="424551" y="110999"/>
                    </a:cubicBezTo>
                    <a:cubicBezTo>
                      <a:pt x="433339" y="129308"/>
                      <a:pt x="439367" y="148744"/>
                      <a:pt x="445057" y="168181"/>
                    </a:cubicBezTo>
                    <a:cubicBezTo>
                      <a:pt x="450353" y="186264"/>
                      <a:pt x="455536" y="204349"/>
                      <a:pt x="461226" y="222320"/>
                    </a:cubicBezTo>
                    <a:cubicBezTo>
                      <a:pt x="470747" y="252291"/>
                      <a:pt x="478521" y="282825"/>
                      <a:pt x="479929" y="314373"/>
                    </a:cubicBezTo>
                    <a:cubicBezTo>
                      <a:pt x="480605" y="329472"/>
                      <a:pt x="478746" y="343950"/>
                      <a:pt x="474916" y="358541"/>
                    </a:cubicBezTo>
                    <a:cubicBezTo>
                      <a:pt x="471141" y="372963"/>
                      <a:pt x="463310" y="385470"/>
                      <a:pt x="452606" y="395836"/>
                    </a:cubicBezTo>
                    <a:cubicBezTo>
                      <a:pt x="446578" y="401695"/>
                      <a:pt x="440212" y="407103"/>
                      <a:pt x="432776" y="411047"/>
                    </a:cubicBezTo>
                    <a:cubicBezTo>
                      <a:pt x="430804" y="412117"/>
                      <a:pt x="432550" y="415103"/>
                      <a:pt x="434522" y="414033"/>
                    </a:cubicBezTo>
                    <a:cubicBezTo>
                      <a:pt x="442128" y="409976"/>
                      <a:pt x="449902" y="405976"/>
                      <a:pt x="456606" y="400399"/>
                    </a:cubicBezTo>
                    <a:cubicBezTo>
                      <a:pt x="462690" y="395329"/>
                      <a:pt x="467986" y="389358"/>
                      <a:pt x="472493" y="382822"/>
                    </a:cubicBezTo>
                    <a:cubicBezTo>
                      <a:pt x="481338" y="369978"/>
                      <a:pt x="487084" y="355781"/>
                      <a:pt x="489338" y="340345"/>
                    </a:cubicBezTo>
                    <a:cubicBezTo>
                      <a:pt x="494126" y="307444"/>
                      <a:pt x="487760" y="274206"/>
                      <a:pt x="478972" y="242488"/>
                    </a:cubicBezTo>
                    <a:cubicBezTo>
                      <a:pt x="474352" y="225925"/>
                      <a:pt x="468718" y="209644"/>
                      <a:pt x="463873" y="193194"/>
                    </a:cubicBezTo>
                    <a:cubicBezTo>
                      <a:pt x="457958" y="172969"/>
                      <a:pt x="452606" y="152519"/>
                      <a:pt x="445508" y="132632"/>
                    </a:cubicBezTo>
                    <a:cubicBezTo>
                      <a:pt x="438522" y="113083"/>
                      <a:pt x="429903" y="93704"/>
                      <a:pt x="417340" y="77085"/>
                    </a:cubicBezTo>
                    <a:cubicBezTo>
                      <a:pt x="406354" y="62550"/>
                      <a:pt x="393397" y="49705"/>
                      <a:pt x="378749" y="38888"/>
                    </a:cubicBezTo>
                    <a:cubicBezTo>
                      <a:pt x="350806" y="18213"/>
                      <a:pt x="317399" y="6495"/>
                      <a:pt x="283090" y="2044"/>
                    </a:cubicBezTo>
                    <a:cubicBezTo>
                      <a:pt x="248499" y="-2406"/>
                      <a:pt x="213064" y="636"/>
                      <a:pt x="179318" y="8974"/>
                    </a:cubicBezTo>
                    <a:cubicBezTo>
                      <a:pt x="145911" y="17255"/>
                      <a:pt x="112334" y="30663"/>
                      <a:pt x="83772" y="49987"/>
                    </a:cubicBezTo>
                    <a:cubicBezTo>
                      <a:pt x="50251" y="72690"/>
                      <a:pt x="23661" y="106041"/>
                      <a:pt x="9689" y="144125"/>
                    </a:cubicBezTo>
                    <a:cubicBezTo>
                      <a:pt x="2873" y="162829"/>
                      <a:pt x="-1127" y="183617"/>
                      <a:pt x="281" y="203560"/>
                    </a:cubicBezTo>
                    <a:cubicBezTo>
                      <a:pt x="1915" y="226432"/>
                      <a:pt x="11041" y="248122"/>
                      <a:pt x="20280" y="268797"/>
                    </a:cubicBezTo>
                    <a:cubicBezTo>
                      <a:pt x="27154" y="284121"/>
                      <a:pt x="34083" y="299444"/>
                      <a:pt x="42646" y="313923"/>
                    </a:cubicBezTo>
                    <a:cubicBezTo>
                      <a:pt x="51209" y="328345"/>
                      <a:pt x="60279" y="343387"/>
                      <a:pt x="73068" y="354541"/>
                    </a:cubicBezTo>
                    <a:cubicBezTo>
                      <a:pt x="78025" y="358879"/>
                      <a:pt x="83659" y="362654"/>
                      <a:pt x="90081" y="364344"/>
                    </a:cubicBezTo>
                    <a:cubicBezTo>
                      <a:pt x="92616" y="365020"/>
                      <a:pt x="93630" y="361189"/>
                      <a:pt x="91152" y="360457"/>
                    </a:cubicBezTo>
                    <a:lnTo>
                      <a:pt x="91152" y="360457"/>
                    </a:lnTo>
                    <a:lnTo>
                      <a:pt x="91152" y="36056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 flipH="1" rot="9005693">
                <a:off x="-285182" y="-202618"/>
                <a:ext cx="823317" cy="725334"/>
              </a:xfrm>
              <a:custGeom>
                <a:rect b="b" l="l" r="r" t="t"/>
                <a:pathLst>
                  <a:path extrusionOk="0" h="725979" w="825080">
                    <a:moveTo>
                      <a:pt x="143170" y="601723"/>
                    </a:moveTo>
                    <a:cubicBezTo>
                      <a:pt x="133874" y="605780"/>
                      <a:pt x="123283" y="593836"/>
                      <a:pt x="117988" y="587977"/>
                    </a:cubicBezTo>
                    <a:cubicBezTo>
                      <a:pt x="105650" y="574231"/>
                      <a:pt x="96073" y="557950"/>
                      <a:pt x="86946" y="541950"/>
                    </a:cubicBezTo>
                    <a:cubicBezTo>
                      <a:pt x="65200" y="503698"/>
                      <a:pt x="47398" y="463023"/>
                      <a:pt x="30779" y="422348"/>
                    </a:cubicBezTo>
                    <a:cubicBezTo>
                      <a:pt x="16695" y="387926"/>
                      <a:pt x="1033" y="347928"/>
                      <a:pt x="19455" y="311872"/>
                    </a:cubicBezTo>
                    <a:cubicBezTo>
                      <a:pt x="33596" y="284211"/>
                      <a:pt x="61877" y="268212"/>
                      <a:pt x="85820" y="250184"/>
                    </a:cubicBezTo>
                    <a:cubicBezTo>
                      <a:pt x="117312" y="226466"/>
                      <a:pt x="147733" y="201115"/>
                      <a:pt x="175845" y="173454"/>
                    </a:cubicBezTo>
                    <a:cubicBezTo>
                      <a:pt x="218098" y="131877"/>
                      <a:pt x="252463" y="81963"/>
                      <a:pt x="300349" y="46246"/>
                    </a:cubicBezTo>
                    <a:cubicBezTo>
                      <a:pt x="322996" y="29345"/>
                      <a:pt x="348854" y="15881"/>
                      <a:pt x="377192" y="12388"/>
                    </a:cubicBezTo>
                    <a:cubicBezTo>
                      <a:pt x="409416" y="8388"/>
                      <a:pt x="441697" y="14754"/>
                      <a:pt x="471724" y="26247"/>
                    </a:cubicBezTo>
                    <a:cubicBezTo>
                      <a:pt x="534483" y="50358"/>
                      <a:pt x="587608" y="94639"/>
                      <a:pt x="639043" y="136722"/>
                    </a:cubicBezTo>
                    <a:cubicBezTo>
                      <a:pt x="665690" y="158525"/>
                      <a:pt x="691718" y="180834"/>
                      <a:pt x="715098" y="206241"/>
                    </a:cubicBezTo>
                    <a:cubicBezTo>
                      <a:pt x="738984" y="232212"/>
                      <a:pt x="760054" y="260775"/>
                      <a:pt x="776729" y="291929"/>
                    </a:cubicBezTo>
                    <a:cubicBezTo>
                      <a:pt x="792898" y="322013"/>
                      <a:pt x="803996" y="354237"/>
                      <a:pt x="809574" y="387983"/>
                    </a:cubicBezTo>
                    <a:cubicBezTo>
                      <a:pt x="815038" y="421165"/>
                      <a:pt x="815151" y="455136"/>
                      <a:pt x="811320" y="488487"/>
                    </a:cubicBezTo>
                    <a:cubicBezTo>
                      <a:pt x="803602" y="555809"/>
                      <a:pt x="779434" y="620934"/>
                      <a:pt x="747266" y="680256"/>
                    </a:cubicBezTo>
                    <a:cubicBezTo>
                      <a:pt x="739604" y="694397"/>
                      <a:pt x="731379" y="708481"/>
                      <a:pt x="722083" y="721607"/>
                    </a:cubicBezTo>
                    <a:cubicBezTo>
                      <a:pt x="719830" y="724762"/>
                      <a:pt x="725069" y="727804"/>
                      <a:pt x="727266" y="724649"/>
                    </a:cubicBezTo>
                    <a:cubicBezTo>
                      <a:pt x="737069" y="710734"/>
                      <a:pt x="746759" y="696819"/>
                      <a:pt x="755603" y="682284"/>
                    </a:cubicBezTo>
                    <a:cubicBezTo>
                      <a:pt x="764617" y="667468"/>
                      <a:pt x="772673" y="652031"/>
                      <a:pt x="780166" y="636427"/>
                    </a:cubicBezTo>
                    <a:cubicBezTo>
                      <a:pt x="795377" y="604822"/>
                      <a:pt x="806644" y="570964"/>
                      <a:pt x="814362" y="536767"/>
                    </a:cubicBezTo>
                    <a:cubicBezTo>
                      <a:pt x="829517" y="469332"/>
                      <a:pt x="830024" y="397278"/>
                      <a:pt x="806644" y="331590"/>
                    </a:cubicBezTo>
                    <a:cubicBezTo>
                      <a:pt x="782251" y="263141"/>
                      <a:pt x="734590" y="204608"/>
                      <a:pt x="680620" y="156947"/>
                    </a:cubicBezTo>
                    <a:cubicBezTo>
                      <a:pt x="655493" y="134751"/>
                      <a:pt x="629072" y="113737"/>
                      <a:pt x="602594" y="93118"/>
                    </a:cubicBezTo>
                    <a:cubicBezTo>
                      <a:pt x="574989" y="71654"/>
                      <a:pt x="546482" y="51147"/>
                      <a:pt x="515667" y="34472"/>
                    </a:cubicBezTo>
                    <a:cubicBezTo>
                      <a:pt x="485865" y="18303"/>
                      <a:pt x="453866" y="5684"/>
                      <a:pt x="420064" y="1402"/>
                    </a:cubicBezTo>
                    <a:cubicBezTo>
                      <a:pt x="388740" y="-2541"/>
                      <a:pt x="357474" y="1740"/>
                      <a:pt x="328911" y="15430"/>
                    </a:cubicBezTo>
                    <a:cubicBezTo>
                      <a:pt x="301419" y="28613"/>
                      <a:pt x="277645" y="48725"/>
                      <a:pt x="256125" y="70020"/>
                    </a:cubicBezTo>
                    <a:cubicBezTo>
                      <a:pt x="234041" y="91878"/>
                      <a:pt x="213985" y="115652"/>
                      <a:pt x="193197" y="138694"/>
                    </a:cubicBezTo>
                    <a:cubicBezTo>
                      <a:pt x="169479" y="164947"/>
                      <a:pt x="143733" y="189003"/>
                      <a:pt x="116579" y="211593"/>
                    </a:cubicBezTo>
                    <a:cubicBezTo>
                      <a:pt x="100692" y="224776"/>
                      <a:pt x="84411" y="237452"/>
                      <a:pt x="67736" y="249620"/>
                    </a:cubicBezTo>
                    <a:cubicBezTo>
                      <a:pt x="54215" y="259479"/>
                      <a:pt x="40300" y="268775"/>
                      <a:pt x="28582" y="280775"/>
                    </a:cubicBezTo>
                    <a:cubicBezTo>
                      <a:pt x="19061" y="290464"/>
                      <a:pt x="11230" y="301506"/>
                      <a:pt x="6160" y="314126"/>
                    </a:cubicBezTo>
                    <a:cubicBezTo>
                      <a:pt x="1033" y="326858"/>
                      <a:pt x="-601" y="340886"/>
                      <a:pt x="188" y="354519"/>
                    </a:cubicBezTo>
                    <a:cubicBezTo>
                      <a:pt x="1146" y="372040"/>
                      <a:pt x="5765" y="387870"/>
                      <a:pt x="11850" y="404151"/>
                    </a:cubicBezTo>
                    <a:cubicBezTo>
                      <a:pt x="27173" y="444883"/>
                      <a:pt x="46271" y="484656"/>
                      <a:pt x="68017" y="522289"/>
                    </a:cubicBezTo>
                    <a:cubicBezTo>
                      <a:pt x="78608" y="540598"/>
                      <a:pt x="89707" y="558682"/>
                      <a:pt x="102608" y="575527"/>
                    </a:cubicBezTo>
                    <a:cubicBezTo>
                      <a:pt x="110551" y="585949"/>
                      <a:pt x="120185" y="598906"/>
                      <a:pt x="132804" y="603977"/>
                    </a:cubicBezTo>
                    <a:cubicBezTo>
                      <a:pt x="136635" y="605498"/>
                      <a:pt x="140748" y="605892"/>
                      <a:pt x="144522" y="604089"/>
                    </a:cubicBezTo>
                    <a:cubicBezTo>
                      <a:pt x="146156" y="603301"/>
                      <a:pt x="144747" y="600991"/>
                      <a:pt x="143114" y="601723"/>
                    </a:cubicBezTo>
                    <a:lnTo>
                      <a:pt x="143114" y="601723"/>
                    </a:lnTo>
                    <a:lnTo>
                      <a:pt x="143170" y="6017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 flipH="1" rot="8998236">
                <a:off x="-348078" y="-187550"/>
                <a:ext cx="994000" cy="793599"/>
              </a:xfrm>
              <a:custGeom>
                <a:rect b="b" l="l" r="r" t="t"/>
                <a:pathLst>
                  <a:path extrusionOk="0" h="794304" w="994883">
                    <a:moveTo>
                      <a:pt x="146760" y="747692"/>
                    </a:moveTo>
                    <a:cubicBezTo>
                      <a:pt x="120619" y="732255"/>
                      <a:pt x="101859" y="706960"/>
                      <a:pt x="86423" y="681384"/>
                    </a:cubicBezTo>
                    <a:cubicBezTo>
                      <a:pt x="70536" y="655131"/>
                      <a:pt x="58537" y="626906"/>
                      <a:pt x="46424" y="598794"/>
                    </a:cubicBezTo>
                    <a:cubicBezTo>
                      <a:pt x="32228" y="565894"/>
                      <a:pt x="19495" y="532543"/>
                      <a:pt x="14313" y="496882"/>
                    </a:cubicBezTo>
                    <a:cubicBezTo>
                      <a:pt x="9806" y="465841"/>
                      <a:pt x="7834" y="430968"/>
                      <a:pt x="25242" y="403420"/>
                    </a:cubicBezTo>
                    <a:cubicBezTo>
                      <a:pt x="32284" y="392321"/>
                      <a:pt x="41579" y="382857"/>
                      <a:pt x="50875" y="373674"/>
                    </a:cubicBezTo>
                    <a:cubicBezTo>
                      <a:pt x="62368" y="362351"/>
                      <a:pt x="73691" y="350970"/>
                      <a:pt x="84508" y="338971"/>
                    </a:cubicBezTo>
                    <a:cubicBezTo>
                      <a:pt x="111606" y="309000"/>
                      <a:pt x="139549" y="279761"/>
                      <a:pt x="168731" y="251762"/>
                    </a:cubicBezTo>
                    <a:cubicBezTo>
                      <a:pt x="197857" y="223819"/>
                      <a:pt x="227940" y="196665"/>
                      <a:pt x="258080" y="169849"/>
                    </a:cubicBezTo>
                    <a:cubicBezTo>
                      <a:pt x="272840" y="156723"/>
                      <a:pt x="287882" y="143934"/>
                      <a:pt x="303656" y="132103"/>
                    </a:cubicBezTo>
                    <a:cubicBezTo>
                      <a:pt x="318980" y="120611"/>
                      <a:pt x="334472" y="109682"/>
                      <a:pt x="349064" y="97175"/>
                    </a:cubicBezTo>
                    <a:cubicBezTo>
                      <a:pt x="363542" y="84725"/>
                      <a:pt x="377457" y="71711"/>
                      <a:pt x="391879" y="59204"/>
                    </a:cubicBezTo>
                    <a:cubicBezTo>
                      <a:pt x="405682" y="47205"/>
                      <a:pt x="419991" y="35148"/>
                      <a:pt x="435878" y="25966"/>
                    </a:cubicBezTo>
                    <a:cubicBezTo>
                      <a:pt x="460384" y="11713"/>
                      <a:pt x="489060" y="8389"/>
                      <a:pt x="516721" y="13177"/>
                    </a:cubicBezTo>
                    <a:cubicBezTo>
                      <a:pt x="546861" y="18417"/>
                      <a:pt x="575255" y="31205"/>
                      <a:pt x="601733" y="46134"/>
                    </a:cubicBezTo>
                    <a:cubicBezTo>
                      <a:pt x="628436" y="61232"/>
                      <a:pt x="653618" y="78922"/>
                      <a:pt x="678237" y="97175"/>
                    </a:cubicBezTo>
                    <a:cubicBezTo>
                      <a:pt x="737391" y="141061"/>
                      <a:pt x="795079" y="186637"/>
                      <a:pt x="847641" y="238410"/>
                    </a:cubicBezTo>
                    <a:cubicBezTo>
                      <a:pt x="861894" y="252438"/>
                      <a:pt x="875753" y="266860"/>
                      <a:pt x="889105" y="281733"/>
                    </a:cubicBezTo>
                    <a:cubicBezTo>
                      <a:pt x="900485" y="294409"/>
                      <a:pt x="911752" y="307197"/>
                      <a:pt x="921611" y="321112"/>
                    </a:cubicBezTo>
                    <a:cubicBezTo>
                      <a:pt x="938624" y="345168"/>
                      <a:pt x="952033" y="371702"/>
                      <a:pt x="961835" y="399476"/>
                    </a:cubicBezTo>
                    <a:cubicBezTo>
                      <a:pt x="982060" y="456996"/>
                      <a:pt x="987468" y="519135"/>
                      <a:pt x="981102" y="579640"/>
                    </a:cubicBezTo>
                    <a:cubicBezTo>
                      <a:pt x="974792" y="639807"/>
                      <a:pt x="956370" y="699975"/>
                      <a:pt x="927357" y="753100"/>
                    </a:cubicBezTo>
                    <a:cubicBezTo>
                      <a:pt x="920428" y="765776"/>
                      <a:pt x="913217" y="778283"/>
                      <a:pt x="904653" y="789888"/>
                    </a:cubicBezTo>
                    <a:cubicBezTo>
                      <a:pt x="902287" y="793043"/>
                      <a:pt x="907639" y="796141"/>
                      <a:pt x="909949" y="792986"/>
                    </a:cubicBezTo>
                    <a:cubicBezTo>
                      <a:pt x="928202" y="768254"/>
                      <a:pt x="944653" y="742678"/>
                      <a:pt x="957103" y="714510"/>
                    </a:cubicBezTo>
                    <a:cubicBezTo>
                      <a:pt x="969835" y="685665"/>
                      <a:pt x="979243" y="655582"/>
                      <a:pt x="985496" y="624653"/>
                    </a:cubicBezTo>
                    <a:cubicBezTo>
                      <a:pt x="997891" y="563190"/>
                      <a:pt x="998454" y="498966"/>
                      <a:pt x="984538" y="437729"/>
                    </a:cubicBezTo>
                    <a:cubicBezTo>
                      <a:pt x="977722" y="407701"/>
                      <a:pt x="967300" y="378406"/>
                      <a:pt x="953047" y="351083"/>
                    </a:cubicBezTo>
                    <a:cubicBezTo>
                      <a:pt x="937610" y="321507"/>
                      <a:pt x="917217" y="295986"/>
                      <a:pt x="894907" y="271367"/>
                    </a:cubicBezTo>
                    <a:cubicBezTo>
                      <a:pt x="840599" y="211538"/>
                      <a:pt x="779023" y="158694"/>
                      <a:pt x="714293" y="110470"/>
                    </a:cubicBezTo>
                    <a:cubicBezTo>
                      <a:pt x="664886" y="73626"/>
                      <a:pt x="615084" y="34360"/>
                      <a:pt x="556720" y="12614"/>
                    </a:cubicBezTo>
                    <a:cubicBezTo>
                      <a:pt x="529115" y="2361"/>
                      <a:pt x="499144" y="-3160"/>
                      <a:pt x="469793" y="1910"/>
                    </a:cubicBezTo>
                    <a:cubicBezTo>
                      <a:pt x="436047" y="7713"/>
                      <a:pt x="409231" y="29515"/>
                      <a:pt x="384049" y="51373"/>
                    </a:cubicBezTo>
                    <a:cubicBezTo>
                      <a:pt x="369232" y="64218"/>
                      <a:pt x="354923" y="77683"/>
                      <a:pt x="339994" y="90415"/>
                    </a:cubicBezTo>
                    <a:cubicBezTo>
                      <a:pt x="324839" y="103372"/>
                      <a:pt x="308501" y="114470"/>
                      <a:pt x="292727" y="126583"/>
                    </a:cubicBezTo>
                    <a:cubicBezTo>
                      <a:pt x="260503" y="151371"/>
                      <a:pt x="231151" y="179595"/>
                      <a:pt x="200955" y="206862"/>
                    </a:cubicBezTo>
                    <a:cubicBezTo>
                      <a:pt x="170083" y="234692"/>
                      <a:pt x="140168" y="263480"/>
                      <a:pt x="111493" y="293564"/>
                    </a:cubicBezTo>
                    <a:cubicBezTo>
                      <a:pt x="97127" y="308606"/>
                      <a:pt x="83268" y="324098"/>
                      <a:pt x="69128" y="339422"/>
                    </a:cubicBezTo>
                    <a:cubicBezTo>
                      <a:pt x="58875" y="350520"/>
                      <a:pt x="47776" y="360829"/>
                      <a:pt x="37185" y="371590"/>
                    </a:cubicBezTo>
                    <a:cubicBezTo>
                      <a:pt x="27777" y="381167"/>
                      <a:pt x="18707" y="391476"/>
                      <a:pt x="12284" y="403363"/>
                    </a:cubicBezTo>
                    <a:cubicBezTo>
                      <a:pt x="5242" y="416433"/>
                      <a:pt x="1693" y="430856"/>
                      <a:pt x="567" y="445616"/>
                    </a:cubicBezTo>
                    <a:cubicBezTo>
                      <a:pt x="-2250" y="483812"/>
                      <a:pt x="5693" y="523416"/>
                      <a:pt x="18707" y="559190"/>
                    </a:cubicBezTo>
                    <a:cubicBezTo>
                      <a:pt x="24453" y="574908"/>
                      <a:pt x="31777" y="590119"/>
                      <a:pt x="38763" y="605273"/>
                    </a:cubicBezTo>
                    <a:cubicBezTo>
                      <a:pt x="45185" y="619245"/>
                      <a:pt x="52171" y="632878"/>
                      <a:pt x="59382" y="646455"/>
                    </a:cubicBezTo>
                    <a:cubicBezTo>
                      <a:pt x="74085" y="674116"/>
                      <a:pt x="90930" y="701552"/>
                      <a:pt x="112789" y="724143"/>
                    </a:cubicBezTo>
                    <a:cubicBezTo>
                      <a:pt x="122422" y="734115"/>
                      <a:pt x="133239" y="743128"/>
                      <a:pt x="145351" y="749945"/>
                    </a:cubicBezTo>
                    <a:cubicBezTo>
                      <a:pt x="146760" y="750734"/>
                      <a:pt x="148055" y="748593"/>
                      <a:pt x="146647" y="747748"/>
                    </a:cubicBezTo>
                    <a:lnTo>
                      <a:pt x="146647" y="747748"/>
                    </a:lnTo>
                    <a:lnTo>
                      <a:pt x="146760" y="74769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 flipH="1" rot="8998236">
                <a:off x="-373394" y="-214841"/>
                <a:ext cx="1115439" cy="912221"/>
              </a:xfrm>
              <a:custGeom>
                <a:rect b="b" l="l" r="r" t="t"/>
                <a:pathLst>
                  <a:path extrusionOk="0" h="913032" w="1116430">
                    <a:moveTo>
                      <a:pt x="26159" y="815832"/>
                    </a:moveTo>
                    <a:cubicBezTo>
                      <a:pt x="20582" y="774819"/>
                      <a:pt x="16695" y="733581"/>
                      <a:pt x="14272" y="692286"/>
                    </a:cubicBezTo>
                    <a:cubicBezTo>
                      <a:pt x="11850" y="650766"/>
                      <a:pt x="10385" y="609247"/>
                      <a:pt x="12019" y="567670"/>
                    </a:cubicBezTo>
                    <a:cubicBezTo>
                      <a:pt x="12807" y="547108"/>
                      <a:pt x="14328" y="526545"/>
                      <a:pt x="16638" y="506095"/>
                    </a:cubicBezTo>
                    <a:cubicBezTo>
                      <a:pt x="18328" y="491503"/>
                      <a:pt x="21483" y="477363"/>
                      <a:pt x="27004" y="463786"/>
                    </a:cubicBezTo>
                    <a:cubicBezTo>
                      <a:pt x="37483" y="437927"/>
                      <a:pt x="55116" y="415506"/>
                      <a:pt x="74834" y="396069"/>
                    </a:cubicBezTo>
                    <a:cubicBezTo>
                      <a:pt x="116692" y="354719"/>
                      <a:pt x="168014" y="324917"/>
                      <a:pt x="213928" y="288523"/>
                    </a:cubicBezTo>
                    <a:cubicBezTo>
                      <a:pt x="242716" y="265707"/>
                      <a:pt x="268969" y="239623"/>
                      <a:pt x="296687" y="215511"/>
                    </a:cubicBezTo>
                    <a:cubicBezTo>
                      <a:pt x="312742" y="201540"/>
                      <a:pt x="328911" y="187737"/>
                      <a:pt x="345192" y="174048"/>
                    </a:cubicBezTo>
                    <a:cubicBezTo>
                      <a:pt x="361135" y="160640"/>
                      <a:pt x="378093" y="147908"/>
                      <a:pt x="393134" y="133485"/>
                    </a:cubicBezTo>
                    <a:cubicBezTo>
                      <a:pt x="418599" y="109092"/>
                      <a:pt x="437021" y="78501"/>
                      <a:pt x="461865" y="53488"/>
                    </a:cubicBezTo>
                    <a:cubicBezTo>
                      <a:pt x="486033" y="29150"/>
                      <a:pt x="517694" y="12813"/>
                      <a:pt x="552285" y="11123"/>
                    </a:cubicBezTo>
                    <a:cubicBezTo>
                      <a:pt x="584678" y="9545"/>
                      <a:pt x="616340" y="19798"/>
                      <a:pt x="644846" y="34446"/>
                    </a:cubicBezTo>
                    <a:cubicBezTo>
                      <a:pt x="675324" y="50107"/>
                      <a:pt x="703098" y="70614"/>
                      <a:pt x="729238" y="92642"/>
                    </a:cubicBezTo>
                    <a:cubicBezTo>
                      <a:pt x="755152" y="114444"/>
                      <a:pt x="779152" y="138387"/>
                      <a:pt x="804954" y="160301"/>
                    </a:cubicBezTo>
                    <a:cubicBezTo>
                      <a:pt x="834249" y="185146"/>
                      <a:pt x="864783" y="208413"/>
                      <a:pt x="894867" y="232243"/>
                    </a:cubicBezTo>
                    <a:cubicBezTo>
                      <a:pt x="924612" y="255848"/>
                      <a:pt x="954077" y="280016"/>
                      <a:pt x="981174" y="306664"/>
                    </a:cubicBezTo>
                    <a:cubicBezTo>
                      <a:pt x="1007483" y="332578"/>
                      <a:pt x="1031539" y="360352"/>
                      <a:pt x="1048552" y="393309"/>
                    </a:cubicBezTo>
                    <a:cubicBezTo>
                      <a:pt x="1082242" y="458659"/>
                      <a:pt x="1091481" y="532516"/>
                      <a:pt x="1098016" y="604740"/>
                    </a:cubicBezTo>
                    <a:cubicBezTo>
                      <a:pt x="1105396" y="686596"/>
                      <a:pt x="1109621" y="768735"/>
                      <a:pt x="1095988" y="850141"/>
                    </a:cubicBezTo>
                    <a:cubicBezTo>
                      <a:pt x="1092720" y="869690"/>
                      <a:pt x="1088326" y="889182"/>
                      <a:pt x="1081960" y="907999"/>
                    </a:cubicBezTo>
                    <a:cubicBezTo>
                      <a:pt x="1080270" y="913012"/>
                      <a:pt x="1088214" y="915210"/>
                      <a:pt x="1089904" y="910196"/>
                    </a:cubicBezTo>
                    <a:cubicBezTo>
                      <a:pt x="1103312" y="870479"/>
                      <a:pt x="1111649" y="830198"/>
                      <a:pt x="1114635" y="788340"/>
                    </a:cubicBezTo>
                    <a:cubicBezTo>
                      <a:pt x="1117621" y="746482"/>
                      <a:pt x="1116551" y="704455"/>
                      <a:pt x="1113847" y="662653"/>
                    </a:cubicBezTo>
                    <a:cubicBezTo>
                      <a:pt x="1111311" y="623162"/>
                      <a:pt x="1108213" y="583444"/>
                      <a:pt x="1102974" y="544178"/>
                    </a:cubicBezTo>
                    <a:cubicBezTo>
                      <a:pt x="1098072" y="507503"/>
                      <a:pt x="1090748" y="470997"/>
                      <a:pt x="1078693" y="435956"/>
                    </a:cubicBezTo>
                    <a:cubicBezTo>
                      <a:pt x="1066918" y="401872"/>
                      <a:pt x="1050750" y="369141"/>
                      <a:pt x="1027877" y="341085"/>
                    </a:cubicBezTo>
                    <a:cubicBezTo>
                      <a:pt x="1003427" y="311058"/>
                      <a:pt x="975090" y="284354"/>
                      <a:pt x="945626" y="259341"/>
                    </a:cubicBezTo>
                    <a:cubicBezTo>
                      <a:pt x="915824" y="234046"/>
                      <a:pt x="884726" y="210385"/>
                      <a:pt x="854136" y="186160"/>
                    </a:cubicBezTo>
                    <a:cubicBezTo>
                      <a:pt x="824728" y="162893"/>
                      <a:pt x="796616" y="138499"/>
                      <a:pt x="769011" y="113148"/>
                    </a:cubicBezTo>
                    <a:cubicBezTo>
                      <a:pt x="743942" y="90106"/>
                      <a:pt x="717914" y="67797"/>
                      <a:pt x="689802" y="48530"/>
                    </a:cubicBezTo>
                    <a:cubicBezTo>
                      <a:pt x="661916" y="29432"/>
                      <a:pt x="631325" y="12813"/>
                      <a:pt x="598312" y="4757"/>
                    </a:cubicBezTo>
                    <a:cubicBezTo>
                      <a:pt x="566313" y="-3074"/>
                      <a:pt x="533018" y="-1553"/>
                      <a:pt x="502653" y="11686"/>
                    </a:cubicBezTo>
                    <a:cubicBezTo>
                      <a:pt x="468682" y="26559"/>
                      <a:pt x="445133" y="53826"/>
                      <a:pt x="422711" y="82276"/>
                    </a:cubicBezTo>
                    <a:cubicBezTo>
                      <a:pt x="411613" y="96360"/>
                      <a:pt x="400515" y="110557"/>
                      <a:pt x="387726" y="123176"/>
                    </a:cubicBezTo>
                    <a:cubicBezTo>
                      <a:pt x="372854" y="137936"/>
                      <a:pt x="355727" y="150612"/>
                      <a:pt x="339728" y="164076"/>
                    </a:cubicBezTo>
                    <a:cubicBezTo>
                      <a:pt x="306264" y="192188"/>
                      <a:pt x="273194" y="220751"/>
                      <a:pt x="240914" y="250158"/>
                    </a:cubicBezTo>
                    <a:cubicBezTo>
                      <a:pt x="218266" y="270777"/>
                      <a:pt x="194830" y="289594"/>
                      <a:pt x="169930" y="307396"/>
                    </a:cubicBezTo>
                    <a:cubicBezTo>
                      <a:pt x="145311" y="324973"/>
                      <a:pt x="120410" y="342212"/>
                      <a:pt x="96974" y="361366"/>
                    </a:cubicBezTo>
                    <a:cubicBezTo>
                      <a:pt x="74270" y="379845"/>
                      <a:pt x="52806" y="400295"/>
                      <a:pt x="35962" y="424407"/>
                    </a:cubicBezTo>
                    <a:cubicBezTo>
                      <a:pt x="19004" y="448688"/>
                      <a:pt x="9033" y="475729"/>
                      <a:pt x="5596" y="505081"/>
                    </a:cubicBezTo>
                    <a:cubicBezTo>
                      <a:pt x="-4094" y="588796"/>
                      <a:pt x="-770" y="674653"/>
                      <a:pt x="12244" y="757806"/>
                    </a:cubicBezTo>
                    <a:cubicBezTo>
                      <a:pt x="15342" y="777523"/>
                      <a:pt x="18779" y="797185"/>
                      <a:pt x="22610" y="816790"/>
                    </a:cubicBezTo>
                    <a:cubicBezTo>
                      <a:pt x="23060" y="819212"/>
                      <a:pt x="26553" y="818142"/>
                      <a:pt x="26215" y="815776"/>
                    </a:cubicBezTo>
                    <a:lnTo>
                      <a:pt x="26215" y="815776"/>
                    </a:lnTo>
                    <a:lnTo>
                      <a:pt x="26159" y="8158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 flipH="1" rot="8998236">
                <a:off x="-408958" y="-221569"/>
                <a:ext cx="1261484" cy="1017456"/>
              </a:xfrm>
              <a:custGeom>
                <a:rect b="b" l="l" r="r" t="t"/>
                <a:pathLst>
                  <a:path extrusionOk="0" h="1018360" w="1262605">
                    <a:moveTo>
                      <a:pt x="90468" y="1004496"/>
                    </a:moveTo>
                    <a:cubicBezTo>
                      <a:pt x="31484" y="968497"/>
                      <a:pt x="14695" y="892612"/>
                      <a:pt x="10752" y="828445"/>
                    </a:cubicBezTo>
                    <a:cubicBezTo>
                      <a:pt x="6470" y="758419"/>
                      <a:pt x="12780" y="685858"/>
                      <a:pt x="30244" y="617916"/>
                    </a:cubicBezTo>
                    <a:cubicBezTo>
                      <a:pt x="52384" y="531890"/>
                      <a:pt x="94411" y="449752"/>
                      <a:pt x="157058" y="386204"/>
                    </a:cubicBezTo>
                    <a:cubicBezTo>
                      <a:pt x="173282" y="369754"/>
                      <a:pt x="191141" y="355332"/>
                      <a:pt x="208774" y="340459"/>
                    </a:cubicBezTo>
                    <a:cubicBezTo>
                      <a:pt x="228717" y="323614"/>
                      <a:pt x="248491" y="305981"/>
                      <a:pt x="270181" y="291390"/>
                    </a:cubicBezTo>
                    <a:cubicBezTo>
                      <a:pt x="290518" y="277700"/>
                      <a:pt x="313673" y="269362"/>
                      <a:pt x="335926" y="259447"/>
                    </a:cubicBezTo>
                    <a:cubicBezTo>
                      <a:pt x="356601" y="250264"/>
                      <a:pt x="375812" y="238941"/>
                      <a:pt x="393558" y="224969"/>
                    </a:cubicBezTo>
                    <a:cubicBezTo>
                      <a:pt x="428543" y="197421"/>
                      <a:pt x="456373" y="161985"/>
                      <a:pt x="481555" y="125592"/>
                    </a:cubicBezTo>
                    <a:cubicBezTo>
                      <a:pt x="502850" y="94832"/>
                      <a:pt x="521047" y="59453"/>
                      <a:pt x="549215" y="34214"/>
                    </a:cubicBezTo>
                    <a:cubicBezTo>
                      <a:pt x="617777" y="-27249"/>
                      <a:pt x="708760" y="49369"/>
                      <a:pt x="763463" y="93480"/>
                    </a:cubicBezTo>
                    <a:cubicBezTo>
                      <a:pt x="833545" y="150042"/>
                      <a:pt x="909825" y="198209"/>
                      <a:pt x="981823" y="252292"/>
                    </a:cubicBezTo>
                    <a:cubicBezTo>
                      <a:pt x="1055624" y="307784"/>
                      <a:pt x="1126833" y="369247"/>
                      <a:pt x="1180127" y="445357"/>
                    </a:cubicBezTo>
                    <a:cubicBezTo>
                      <a:pt x="1205816" y="482032"/>
                      <a:pt x="1227112" y="521975"/>
                      <a:pt x="1239506" y="565129"/>
                    </a:cubicBezTo>
                    <a:cubicBezTo>
                      <a:pt x="1252576" y="610874"/>
                      <a:pt x="1253646" y="657689"/>
                      <a:pt x="1247393" y="704618"/>
                    </a:cubicBezTo>
                    <a:cubicBezTo>
                      <a:pt x="1240858" y="753518"/>
                      <a:pt x="1229421" y="801629"/>
                      <a:pt x="1221703" y="850360"/>
                    </a:cubicBezTo>
                    <a:cubicBezTo>
                      <a:pt x="1215563" y="889176"/>
                      <a:pt x="1208746" y="928161"/>
                      <a:pt x="1195169" y="965230"/>
                    </a:cubicBezTo>
                    <a:cubicBezTo>
                      <a:pt x="1189141" y="981624"/>
                      <a:pt x="1181423" y="999764"/>
                      <a:pt x="1169649" y="1012947"/>
                    </a:cubicBezTo>
                    <a:cubicBezTo>
                      <a:pt x="1167001" y="1015933"/>
                      <a:pt x="1171395" y="1020383"/>
                      <a:pt x="1174043" y="1017341"/>
                    </a:cubicBezTo>
                    <a:cubicBezTo>
                      <a:pt x="1186662" y="1003257"/>
                      <a:pt x="1196465" y="988497"/>
                      <a:pt x="1203901" y="971033"/>
                    </a:cubicBezTo>
                    <a:cubicBezTo>
                      <a:pt x="1211901" y="952273"/>
                      <a:pt x="1217309" y="932724"/>
                      <a:pt x="1221703" y="912837"/>
                    </a:cubicBezTo>
                    <a:cubicBezTo>
                      <a:pt x="1230943" y="870867"/>
                      <a:pt x="1236069" y="828107"/>
                      <a:pt x="1244294" y="785967"/>
                    </a:cubicBezTo>
                    <a:cubicBezTo>
                      <a:pt x="1254322" y="734589"/>
                      <a:pt x="1265364" y="682365"/>
                      <a:pt x="1261984" y="629747"/>
                    </a:cubicBezTo>
                    <a:cubicBezTo>
                      <a:pt x="1259111" y="584452"/>
                      <a:pt x="1246097" y="540622"/>
                      <a:pt x="1225985" y="500116"/>
                    </a:cubicBezTo>
                    <a:cubicBezTo>
                      <a:pt x="1184296" y="416175"/>
                      <a:pt x="1116636" y="347163"/>
                      <a:pt x="1045145" y="287953"/>
                    </a:cubicBezTo>
                    <a:cubicBezTo>
                      <a:pt x="971682" y="227166"/>
                      <a:pt x="891685" y="175168"/>
                      <a:pt x="814560" y="119338"/>
                    </a:cubicBezTo>
                    <a:cubicBezTo>
                      <a:pt x="779068" y="93649"/>
                      <a:pt x="746787" y="63734"/>
                      <a:pt x="710338" y="39341"/>
                    </a:cubicBezTo>
                    <a:cubicBezTo>
                      <a:pt x="676817" y="16919"/>
                      <a:pt x="635185" y="-4771"/>
                      <a:pt x="593496" y="919"/>
                    </a:cubicBezTo>
                    <a:cubicBezTo>
                      <a:pt x="555807" y="6046"/>
                      <a:pt x="529723" y="35059"/>
                      <a:pt x="509104" y="64636"/>
                    </a:cubicBezTo>
                    <a:cubicBezTo>
                      <a:pt x="484428" y="100015"/>
                      <a:pt x="462232" y="136972"/>
                      <a:pt x="434176" y="169872"/>
                    </a:cubicBezTo>
                    <a:cubicBezTo>
                      <a:pt x="419529" y="187055"/>
                      <a:pt x="403529" y="203167"/>
                      <a:pt x="385783" y="217139"/>
                    </a:cubicBezTo>
                    <a:cubicBezTo>
                      <a:pt x="367023" y="231899"/>
                      <a:pt x="346235" y="243053"/>
                      <a:pt x="324377" y="252518"/>
                    </a:cubicBezTo>
                    <a:cubicBezTo>
                      <a:pt x="301110" y="262546"/>
                      <a:pt x="277786" y="271898"/>
                      <a:pt x="257280" y="287108"/>
                    </a:cubicBezTo>
                    <a:cubicBezTo>
                      <a:pt x="235985" y="302826"/>
                      <a:pt x="215929" y="320122"/>
                      <a:pt x="195648" y="337191"/>
                    </a:cubicBezTo>
                    <a:cubicBezTo>
                      <a:pt x="177733" y="352290"/>
                      <a:pt x="159931" y="367162"/>
                      <a:pt x="143762" y="384120"/>
                    </a:cubicBezTo>
                    <a:cubicBezTo>
                      <a:pt x="128382" y="400288"/>
                      <a:pt x="114298" y="417640"/>
                      <a:pt x="101397" y="435780"/>
                    </a:cubicBezTo>
                    <a:cubicBezTo>
                      <a:pt x="74919" y="473131"/>
                      <a:pt x="53905" y="514144"/>
                      <a:pt x="37906" y="556960"/>
                    </a:cubicBezTo>
                    <a:cubicBezTo>
                      <a:pt x="10977" y="629014"/>
                      <a:pt x="-854" y="706646"/>
                      <a:pt x="48" y="783489"/>
                    </a:cubicBezTo>
                    <a:cubicBezTo>
                      <a:pt x="442" y="819037"/>
                      <a:pt x="3935" y="854810"/>
                      <a:pt x="12780" y="889345"/>
                    </a:cubicBezTo>
                    <a:cubicBezTo>
                      <a:pt x="20892" y="920893"/>
                      <a:pt x="33624" y="952104"/>
                      <a:pt x="55201" y="976948"/>
                    </a:cubicBezTo>
                    <a:cubicBezTo>
                      <a:pt x="65116" y="988384"/>
                      <a:pt x="76891" y="998243"/>
                      <a:pt x="89904" y="1005848"/>
                    </a:cubicBezTo>
                    <a:cubicBezTo>
                      <a:pt x="90637" y="1006299"/>
                      <a:pt x="91369" y="1005116"/>
                      <a:pt x="90580" y="1004666"/>
                    </a:cubicBezTo>
                    <a:lnTo>
                      <a:pt x="90580" y="1004666"/>
                    </a:lnTo>
                    <a:lnTo>
                      <a:pt x="90468" y="10044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6" name="Google Shape;11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17" name="Google Shape;117;p5"/>
          <p:cNvSpPr txBox="1"/>
          <p:nvPr>
            <p:ph idx="1" type="subTitle"/>
          </p:nvPr>
        </p:nvSpPr>
        <p:spPr>
          <a:xfrm>
            <a:off x="4192209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8" name="Google Shape;118;p5"/>
          <p:cNvSpPr txBox="1"/>
          <p:nvPr>
            <p:ph idx="2" type="subTitle"/>
          </p:nvPr>
        </p:nvSpPr>
        <p:spPr>
          <a:xfrm>
            <a:off x="720225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9" name="Google Shape;119;p5"/>
          <p:cNvSpPr txBox="1"/>
          <p:nvPr>
            <p:ph idx="3" type="subTitle"/>
          </p:nvPr>
        </p:nvSpPr>
        <p:spPr>
          <a:xfrm>
            <a:off x="419220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4" type="subTitle"/>
          </p:nvPr>
        </p:nvSpPr>
        <p:spPr>
          <a:xfrm>
            <a:off x="72000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6"/>
          <p:cNvGrpSpPr/>
          <p:nvPr/>
        </p:nvGrpSpPr>
        <p:grpSpPr>
          <a:xfrm>
            <a:off x="0" y="-736804"/>
            <a:ext cx="9781355" cy="6108221"/>
            <a:chOff x="0" y="-736804"/>
            <a:chExt cx="9781355" cy="6108221"/>
          </a:xfrm>
        </p:grpSpPr>
        <p:sp>
          <p:nvSpPr>
            <p:cNvPr id="123" name="Google Shape;123;p6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4" name="Google Shape;124;p6"/>
            <p:cNvGrpSpPr/>
            <p:nvPr/>
          </p:nvGrpSpPr>
          <p:grpSpPr>
            <a:xfrm>
              <a:off x="8082901" y="-736804"/>
              <a:ext cx="1698454" cy="1754522"/>
              <a:chOff x="7945637" y="-547350"/>
              <a:chExt cx="1665804" cy="1720794"/>
            </a:xfrm>
          </p:grpSpPr>
          <p:sp>
            <p:nvSpPr>
              <p:cNvPr id="125" name="Google Shape;125;p6"/>
              <p:cNvSpPr/>
              <p:nvPr/>
            </p:nvSpPr>
            <p:spPr>
              <a:xfrm>
                <a:off x="8725100" y="260687"/>
                <a:ext cx="107851" cy="109420"/>
              </a:xfrm>
              <a:custGeom>
                <a:rect b="b" l="l" r="r" t="t"/>
                <a:pathLst>
                  <a:path extrusionOk="0" h="109420" w="108393">
                    <a:moveTo>
                      <a:pt x="12268" y="15756"/>
                    </a:moveTo>
                    <a:cubicBezTo>
                      <a:pt x="16212" y="11587"/>
                      <a:pt x="21451" y="10010"/>
                      <a:pt x="26859" y="8658"/>
                    </a:cubicBezTo>
                    <a:cubicBezTo>
                      <a:pt x="31817" y="7419"/>
                      <a:pt x="36775" y="6968"/>
                      <a:pt x="41845" y="7926"/>
                    </a:cubicBezTo>
                    <a:cubicBezTo>
                      <a:pt x="53563" y="10123"/>
                      <a:pt x="60887" y="19080"/>
                      <a:pt x="67703" y="28150"/>
                    </a:cubicBezTo>
                    <a:cubicBezTo>
                      <a:pt x="74126" y="36657"/>
                      <a:pt x="81562" y="44319"/>
                      <a:pt x="87759" y="52938"/>
                    </a:cubicBezTo>
                    <a:cubicBezTo>
                      <a:pt x="93336" y="60713"/>
                      <a:pt x="99646" y="70459"/>
                      <a:pt x="97900" y="80543"/>
                    </a:cubicBezTo>
                    <a:cubicBezTo>
                      <a:pt x="94463" y="100374"/>
                      <a:pt x="71534" y="101613"/>
                      <a:pt x="56098" y="96881"/>
                    </a:cubicBezTo>
                    <a:cubicBezTo>
                      <a:pt x="36887" y="90965"/>
                      <a:pt x="21902" y="74853"/>
                      <a:pt x="15817" y="55812"/>
                    </a:cubicBezTo>
                    <a:cubicBezTo>
                      <a:pt x="13677" y="49164"/>
                      <a:pt x="12494" y="41727"/>
                      <a:pt x="11536" y="34798"/>
                    </a:cubicBezTo>
                    <a:cubicBezTo>
                      <a:pt x="10691" y="28545"/>
                      <a:pt x="11029" y="22517"/>
                      <a:pt x="16099" y="18179"/>
                    </a:cubicBezTo>
                    <a:cubicBezTo>
                      <a:pt x="20268" y="14573"/>
                      <a:pt x="25902" y="12320"/>
                      <a:pt x="31028" y="10686"/>
                    </a:cubicBezTo>
                    <a:cubicBezTo>
                      <a:pt x="36437" y="8940"/>
                      <a:pt x="43253" y="4996"/>
                      <a:pt x="49000" y="7531"/>
                    </a:cubicBezTo>
                    <a:cubicBezTo>
                      <a:pt x="50802" y="8320"/>
                      <a:pt x="52211" y="6404"/>
                      <a:pt x="51028" y="4883"/>
                    </a:cubicBezTo>
                    <a:cubicBezTo>
                      <a:pt x="46971" y="-299"/>
                      <a:pt x="40098" y="433"/>
                      <a:pt x="34296" y="1222"/>
                    </a:cubicBezTo>
                    <a:cubicBezTo>
                      <a:pt x="28211" y="2067"/>
                      <a:pt x="21958" y="2461"/>
                      <a:pt x="16324" y="4996"/>
                    </a:cubicBezTo>
                    <a:cubicBezTo>
                      <a:pt x="10409" y="7644"/>
                      <a:pt x="4945" y="12207"/>
                      <a:pt x="2240" y="18179"/>
                    </a:cubicBezTo>
                    <a:cubicBezTo>
                      <a:pt x="-1140" y="25615"/>
                      <a:pt x="-69" y="33897"/>
                      <a:pt x="1395" y="41671"/>
                    </a:cubicBezTo>
                    <a:cubicBezTo>
                      <a:pt x="2747" y="48882"/>
                      <a:pt x="3761" y="56206"/>
                      <a:pt x="6578" y="63023"/>
                    </a:cubicBezTo>
                    <a:cubicBezTo>
                      <a:pt x="9395" y="70008"/>
                      <a:pt x="13226" y="76431"/>
                      <a:pt x="17789" y="82459"/>
                    </a:cubicBezTo>
                    <a:cubicBezTo>
                      <a:pt x="24888" y="91867"/>
                      <a:pt x="33113" y="98853"/>
                      <a:pt x="44042" y="103472"/>
                    </a:cubicBezTo>
                    <a:cubicBezTo>
                      <a:pt x="63140" y="111585"/>
                      <a:pt x="90407" y="113894"/>
                      <a:pt x="103308" y="94064"/>
                    </a:cubicBezTo>
                    <a:cubicBezTo>
                      <a:pt x="119364" y="69332"/>
                      <a:pt x="93562" y="45446"/>
                      <a:pt x="78971" y="27812"/>
                    </a:cubicBezTo>
                    <a:cubicBezTo>
                      <a:pt x="69844" y="16770"/>
                      <a:pt x="61450" y="2855"/>
                      <a:pt x="46070" y="320"/>
                    </a:cubicBezTo>
                    <a:cubicBezTo>
                      <a:pt x="39310" y="-807"/>
                      <a:pt x="32211" y="1222"/>
                      <a:pt x="25958" y="3588"/>
                    </a:cubicBezTo>
                    <a:cubicBezTo>
                      <a:pt x="20212" y="5728"/>
                      <a:pt x="14522" y="9672"/>
                      <a:pt x="10860" y="14630"/>
                    </a:cubicBezTo>
                    <a:cubicBezTo>
                      <a:pt x="10240" y="15418"/>
                      <a:pt x="11592" y="16432"/>
                      <a:pt x="12268" y="15700"/>
                    </a:cubicBezTo>
                    <a:lnTo>
                      <a:pt x="12268" y="15700"/>
                    </a:lnTo>
                    <a:lnTo>
                      <a:pt x="12268" y="157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8674300" y="209887"/>
                <a:ext cx="211074" cy="214284"/>
              </a:xfrm>
              <a:custGeom>
                <a:rect b="b" l="l" r="r" t="t"/>
                <a:pathLst>
                  <a:path extrusionOk="0" h="214284" w="210548">
                    <a:moveTo>
                      <a:pt x="18498" y="27240"/>
                    </a:moveTo>
                    <a:cubicBezTo>
                      <a:pt x="26160" y="18395"/>
                      <a:pt x="37315" y="14001"/>
                      <a:pt x="48300" y="10846"/>
                    </a:cubicBezTo>
                    <a:cubicBezTo>
                      <a:pt x="58779" y="7860"/>
                      <a:pt x="69933" y="6226"/>
                      <a:pt x="80806" y="7860"/>
                    </a:cubicBezTo>
                    <a:cubicBezTo>
                      <a:pt x="105707" y="11635"/>
                      <a:pt x="121819" y="31183"/>
                      <a:pt x="136185" y="50169"/>
                    </a:cubicBezTo>
                    <a:cubicBezTo>
                      <a:pt x="149875" y="68253"/>
                      <a:pt x="165762" y="84534"/>
                      <a:pt x="179057" y="102900"/>
                    </a:cubicBezTo>
                    <a:cubicBezTo>
                      <a:pt x="191282" y="119913"/>
                      <a:pt x="203958" y="141208"/>
                      <a:pt x="199282" y="163067"/>
                    </a:cubicBezTo>
                    <a:cubicBezTo>
                      <a:pt x="195226" y="181883"/>
                      <a:pt x="180972" y="196136"/>
                      <a:pt x="162720" y="201376"/>
                    </a:cubicBezTo>
                    <a:cubicBezTo>
                      <a:pt x="144523" y="206615"/>
                      <a:pt x="124861" y="204305"/>
                      <a:pt x="107003" y="198840"/>
                    </a:cubicBezTo>
                    <a:cubicBezTo>
                      <a:pt x="89538" y="193489"/>
                      <a:pt x="72187" y="184531"/>
                      <a:pt x="58948" y="171743"/>
                    </a:cubicBezTo>
                    <a:cubicBezTo>
                      <a:pt x="50610" y="163687"/>
                      <a:pt x="43512" y="153884"/>
                      <a:pt x="37146" y="144194"/>
                    </a:cubicBezTo>
                    <a:cubicBezTo>
                      <a:pt x="29653" y="132814"/>
                      <a:pt x="23456" y="120589"/>
                      <a:pt x="19738" y="107407"/>
                    </a:cubicBezTo>
                    <a:cubicBezTo>
                      <a:pt x="17879" y="100815"/>
                      <a:pt x="16977" y="94055"/>
                      <a:pt x="15681" y="87351"/>
                    </a:cubicBezTo>
                    <a:cubicBezTo>
                      <a:pt x="14442" y="80703"/>
                      <a:pt x="12921" y="74112"/>
                      <a:pt x="12020" y="67408"/>
                    </a:cubicBezTo>
                    <a:cubicBezTo>
                      <a:pt x="10386" y="55352"/>
                      <a:pt x="10498" y="42225"/>
                      <a:pt x="19005" y="32648"/>
                    </a:cubicBezTo>
                    <a:cubicBezTo>
                      <a:pt x="26554" y="24198"/>
                      <a:pt x="37033" y="19634"/>
                      <a:pt x="47342" y="15522"/>
                    </a:cubicBezTo>
                    <a:cubicBezTo>
                      <a:pt x="52187" y="13606"/>
                      <a:pt x="57483" y="12649"/>
                      <a:pt x="62497" y="11128"/>
                    </a:cubicBezTo>
                    <a:cubicBezTo>
                      <a:pt x="68018" y="9381"/>
                      <a:pt x="73652" y="7578"/>
                      <a:pt x="79398" y="6902"/>
                    </a:cubicBezTo>
                    <a:cubicBezTo>
                      <a:pt x="84919" y="6226"/>
                      <a:pt x="90609" y="6508"/>
                      <a:pt x="95397" y="9550"/>
                    </a:cubicBezTo>
                    <a:cubicBezTo>
                      <a:pt x="97031" y="10620"/>
                      <a:pt x="98721" y="8254"/>
                      <a:pt x="97426" y="6902"/>
                    </a:cubicBezTo>
                    <a:cubicBezTo>
                      <a:pt x="88693" y="-2280"/>
                      <a:pt x="74778" y="198"/>
                      <a:pt x="63680" y="2452"/>
                    </a:cubicBezTo>
                    <a:cubicBezTo>
                      <a:pt x="51906" y="4818"/>
                      <a:pt x="40019" y="6226"/>
                      <a:pt x="29090" y="11522"/>
                    </a:cubicBezTo>
                    <a:cubicBezTo>
                      <a:pt x="17710" y="17043"/>
                      <a:pt x="7456" y="26113"/>
                      <a:pt x="2949" y="38169"/>
                    </a:cubicBezTo>
                    <a:cubicBezTo>
                      <a:pt x="-2459" y="52479"/>
                      <a:pt x="696" y="68591"/>
                      <a:pt x="3513" y="83126"/>
                    </a:cubicBezTo>
                    <a:cubicBezTo>
                      <a:pt x="6330" y="97604"/>
                      <a:pt x="8527" y="111744"/>
                      <a:pt x="14329" y="125434"/>
                    </a:cubicBezTo>
                    <a:cubicBezTo>
                      <a:pt x="20132" y="139068"/>
                      <a:pt x="28075" y="151518"/>
                      <a:pt x="37089" y="163236"/>
                    </a:cubicBezTo>
                    <a:cubicBezTo>
                      <a:pt x="44131" y="172419"/>
                      <a:pt x="51455" y="180644"/>
                      <a:pt x="60751" y="187573"/>
                    </a:cubicBezTo>
                    <a:cubicBezTo>
                      <a:pt x="68919" y="193658"/>
                      <a:pt x="77877" y="198615"/>
                      <a:pt x="87229" y="202615"/>
                    </a:cubicBezTo>
                    <a:cubicBezTo>
                      <a:pt x="123397" y="218051"/>
                      <a:pt x="176409" y="223347"/>
                      <a:pt x="200916" y="185432"/>
                    </a:cubicBezTo>
                    <a:cubicBezTo>
                      <a:pt x="231788" y="137715"/>
                      <a:pt x="181029" y="90562"/>
                      <a:pt x="152861" y="56591"/>
                    </a:cubicBezTo>
                    <a:cubicBezTo>
                      <a:pt x="136974" y="37493"/>
                      <a:pt x="123340" y="14226"/>
                      <a:pt x="99397" y="4198"/>
                    </a:cubicBezTo>
                    <a:cubicBezTo>
                      <a:pt x="87679" y="-703"/>
                      <a:pt x="75623" y="-928"/>
                      <a:pt x="63342" y="1550"/>
                    </a:cubicBezTo>
                    <a:cubicBezTo>
                      <a:pt x="51173" y="4029"/>
                      <a:pt x="39512" y="8198"/>
                      <a:pt x="29202" y="15184"/>
                    </a:cubicBezTo>
                    <a:cubicBezTo>
                      <a:pt x="24752" y="18170"/>
                      <a:pt x="20639" y="21719"/>
                      <a:pt x="17372" y="25944"/>
                    </a:cubicBezTo>
                    <a:cubicBezTo>
                      <a:pt x="16695" y="26789"/>
                      <a:pt x="17879" y="28085"/>
                      <a:pt x="18611" y="27183"/>
                    </a:cubicBezTo>
                    <a:lnTo>
                      <a:pt x="18611" y="27183"/>
                    </a:lnTo>
                    <a:lnTo>
                      <a:pt x="18498" y="2724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7945637" y="-547350"/>
                <a:ext cx="1665804" cy="1720794"/>
              </a:xfrm>
              <a:custGeom>
                <a:rect b="b" l="l" r="r" t="t"/>
                <a:pathLst>
                  <a:path extrusionOk="0" h="1720794" w="1665804">
                    <a:moveTo>
                      <a:pt x="102405" y="195778"/>
                    </a:moveTo>
                    <a:cubicBezTo>
                      <a:pt x="129897" y="161750"/>
                      <a:pt x="165276" y="134878"/>
                      <a:pt x="202740" y="112625"/>
                    </a:cubicBezTo>
                    <a:cubicBezTo>
                      <a:pt x="245330" y="87330"/>
                      <a:pt x="291188" y="67725"/>
                      <a:pt x="338060" y="52007"/>
                    </a:cubicBezTo>
                    <a:cubicBezTo>
                      <a:pt x="427128" y="22149"/>
                      <a:pt x="523294" y="3220"/>
                      <a:pt x="617601" y="8234"/>
                    </a:cubicBezTo>
                    <a:cubicBezTo>
                      <a:pt x="719345" y="13642"/>
                      <a:pt x="812187" y="56514"/>
                      <a:pt x="890213" y="120737"/>
                    </a:cubicBezTo>
                    <a:cubicBezTo>
                      <a:pt x="969591" y="186088"/>
                      <a:pt x="1033533" y="268001"/>
                      <a:pt x="1095165" y="349689"/>
                    </a:cubicBezTo>
                    <a:cubicBezTo>
                      <a:pt x="1123277" y="386927"/>
                      <a:pt x="1150995" y="424560"/>
                      <a:pt x="1180402" y="460840"/>
                    </a:cubicBezTo>
                    <a:cubicBezTo>
                      <a:pt x="1209415" y="496614"/>
                      <a:pt x="1239499" y="531543"/>
                      <a:pt x="1269583" y="566415"/>
                    </a:cubicBezTo>
                    <a:cubicBezTo>
                      <a:pt x="1335891" y="643258"/>
                      <a:pt x="1402649" y="719875"/>
                      <a:pt x="1463380" y="801225"/>
                    </a:cubicBezTo>
                    <a:cubicBezTo>
                      <a:pt x="1522308" y="880096"/>
                      <a:pt x="1577011" y="963981"/>
                      <a:pt x="1613911" y="1055641"/>
                    </a:cubicBezTo>
                    <a:cubicBezTo>
                      <a:pt x="1648276" y="1140990"/>
                      <a:pt x="1666022" y="1234171"/>
                      <a:pt x="1650361" y="1325774"/>
                    </a:cubicBezTo>
                    <a:cubicBezTo>
                      <a:pt x="1635206" y="1414504"/>
                      <a:pt x="1591038" y="1499065"/>
                      <a:pt x="1528223" y="1563401"/>
                    </a:cubicBezTo>
                    <a:cubicBezTo>
                      <a:pt x="1474873" y="1618047"/>
                      <a:pt x="1407663" y="1657032"/>
                      <a:pt x="1335215" y="1680355"/>
                    </a:cubicBezTo>
                    <a:cubicBezTo>
                      <a:pt x="1259386" y="1704749"/>
                      <a:pt x="1179050" y="1712861"/>
                      <a:pt x="1099616" y="1710270"/>
                    </a:cubicBezTo>
                    <a:cubicBezTo>
                      <a:pt x="1015167" y="1707509"/>
                      <a:pt x="931282" y="1692693"/>
                      <a:pt x="850102" y="1669257"/>
                    </a:cubicBezTo>
                    <a:cubicBezTo>
                      <a:pt x="768470" y="1645708"/>
                      <a:pt x="689318" y="1613427"/>
                      <a:pt x="614784" y="1572696"/>
                    </a:cubicBezTo>
                    <a:cubicBezTo>
                      <a:pt x="546336" y="1535345"/>
                      <a:pt x="481098" y="1490896"/>
                      <a:pt x="424198" y="1437376"/>
                    </a:cubicBezTo>
                    <a:cubicBezTo>
                      <a:pt x="393101" y="1408081"/>
                      <a:pt x="365890" y="1375519"/>
                      <a:pt x="339130" y="1342280"/>
                    </a:cubicBezTo>
                    <a:cubicBezTo>
                      <a:pt x="301836" y="1295972"/>
                      <a:pt x="266231" y="1248142"/>
                      <a:pt x="233499" y="1198453"/>
                    </a:cubicBezTo>
                    <a:cubicBezTo>
                      <a:pt x="168882" y="1100372"/>
                      <a:pt x="115475" y="994459"/>
                      <a:pt x="83645" y="881110"/>
                    </a:cubicBezTo>
                    <a:cubicBezTo>
                      <a:pt x="67983" y="825224"/>
                      <a:pt x="60321" y="768099"/>
                      <a:pt x="49392" y="711200"/>
                    </a:cubicBezTo>
                    <a:cubicBezTo>
                      <a:pt x="38181" y="653004"/>
                      <a:pt x="25505" y="595034"/>
                      <a:pt x="18069" y="536219"/>
                    </a:cubicBezTo>
                    <a:cubicBezTo>
                      <a:pt x="10745" y="478023"/>
                      <a:pt x="7759" y="418025"/>
                      <a:pt x="19534" y="360224"/>
                    </a:cubicBezTo>
                    <a:cubicBezTo>
                      <a:pt x="30576" y="306084"/>
                      <a:pt x="56265" y="256114"/>
                      <a:pt x="90912" y="213242"/>
                    </a:cubicBezTo>
                    <a:cubicBezTo>
                      <a:pt x="155812" y="133019"/>
                      <a:pt x="250682" y="75049"/>
                      <a:pt x="351355" y="52739"/>
                    </a:cubicBezTo>
                    <a:cubicBezTo>
                      <a:pt x="395692" y="42937"/>
                      <a:pt x="438620" y="28402"/>
                      <a:pt x="483464" y="20515"/>
                    </a:cubicBezTo>
                    <a:cubicBezTo>
                      <a:pt x="536984" y="11107"/>
                      <a:pt x="591686" y="8121"/>
                      <a:pt x="645769" y="13980"/>
                    </a:cubicBezTo>
                    <a:cubicBezTo>
                      <a:pt x="706331" y="20515"/>
                      <a:pt x="767118" y="39106"/>
                      <a:pt x="819962" y="69640"/>
                    </a:cubicBezTo>
                    <a:cubicBezTo>
                      <a:pt x="821821" y="70711"/>
                      <a:pt x="823511" y="67838"/>
                      <a:pt x="821652" y="66767"/>
                    </a:cubicBezTo>
                    <a:cubicBezTo>
                      <a:pt x="766949" y="35162"/>
                      <a:pt x="708528" y="14881"/>
                      <a:pt x="645769" y="7163"/>
                    </a:cubicBezTo>
                    <a:cubicBezTo>
                      <a:pt x="591686" y="516"/>
                      <a:pt x="536927" y="2994"/>
                      <a:pt x="483239" y="11670"/>
                    </a:cubicBezTo>
                    <a:cubicBezTo>
                      <a:pt x="437325" y="19050"/>
                      <a:pt x="392819" y="32684"/>
                      <a:pt x="347412" y="42599"/>
                    </a:cubicBezTo>
                    <a:cubicBezTo>
                      <a:pt x="297160" y="53584"/>
                      <a:pt x="248823" y="73697"/>
                      <a:pt x="204881" y="100287"/>
                    </a:cubicBezTo>
                    <a:cubicBezTo>
                      <a:pt x="113278" y="155666"/>
                      <a:pt x="34350" y="243551"/>
                      <a:pt x="10295" y="349970"/>
                    </a:cubicBezTo>
                    <a:cubicBezTo>
                      <a:pt x="-16184" y="466925"/>
                      <a:pt x="14182" y="589344"/>
                      <a:pt x="36660" y="704383"/>
                    </a:cubicBezTo>
                    <a:cubicBezTo>
                      <a:pt x="47871" y="761902"/>
                      <a:pt x="55364" y="819929"/>
                      <a:pt x="70744" y="876547"/>
                    </a:cubicBezTo>
                    <a:cubicBezTo>
                      <a:pt x="86292" y="933728"/>
                      <a:pt x="107306" y="989276"/>
                      <a:pt x="132545" y="1042852"/>
                    </a:cubicBezTo>
                    <a:cubicBezTo>
                      <a:pt x="183923" y="1152032"/>
                      <a:pt x="252597" y="1252142"/>
                      <a:pt x="327863" y="1346055"/>
                    </a:cubicBezTo>
                    <a:cubicBezTo>
                      <a:pt x="355299" y="1380251"/>
                      <a:pt x="383242" y="1413884"/>
                      <a:pt x="415184" y="1444024"/>
                    </a:cubicBezTo>
                    <a:cubicBezTo>
                      <a:pt x="443071" y="1470333"/>
                      <a:pt x="473098" y="1494445"/>
                      <a:pt x="504309" y="1516642"/>
                    </a:cubicBezTo>
                    <a:cubicBezTo>
                      <a:pt x="572532" y="1565147"/>
                      <a:pt x="647009" y="1604639"/>
                      <a:pt x="724359" y="1636356"/>
                    </a:cubicBezTo>
                    <a:cubicBezTo>
                      <a:pt x="804864" y="1669370"/>
                      <a:pt x="889087" y="1693876"/>
                      <a:pt x="974943" y="1707847"/>
                    </a:cubicBezTo>
                    <a:cubicBezTo>
                      <a:pt x="1057532" y="1721312"/>
                      <a:pt x="1142206" y="1725424"/>
                      <a:pt x="1225415" y="1714664"/>
                    </a:cubicBezTo>
                    <a:cubicBezTo>
                      <a:pt x="1302934" y="1704636"/>
                      <a:pt x="1379326" y="1681707"/>
                      <a:pt x="1446423" y="1640976"/>
                    </a:cubicBezTo>
                    <a:cubicBezTo>
                      <a:pt x="1515829" y="1598893"/>
                      <a:pt x="1572109" y="1538725"/>
                      <a:pt x="1610869" y="1467516"/>
                    </a:cubicBezTo>
                    <a:cubicBezTo>
                      <a:pt x="1656952" y="1382899"/>
                      <a:pt x="1674754" y="1287409"/>
                      <a:pt x="1661572" y="1191975"/>
                    </a:cubicBezTo>
                    <a:cubicBezTo>
                      <a:pt x="1648389" y="1096485"/>
                      <a:pt x="1607827" y="1006628"/>
                      <a:pt x="1558645" y="924546"/>
                    </a:cubicBezTo>
                    <a:cubicBezTo>
                      <a:pt x="1505463" y="835816"/>
                      <a:pt x="1441071" y="754353"/>
                      <a:pt x="1374763" y="675201"/>
                    </a:cubicBezTo>
                    <a:cubicBezTo>
                      <a:pt x="1311835" y="600104"/>
                      <a:pt x="1245978" y="527430"/>
                      <a:pt x="1184289" y="451263"/>
                    </a:cubicBezTo>
                    <a:cubicBezTo>
                      <a:pt x="1121024" y="373125"/>
                      <a:pt x="1064575" y="289690"/>
                      <a:pt x="997985" y="214200"/>
                    </a:cubicBezTo>
                    <a:cubicBezTo>
                      <a:pt x="930775" y="137976"/>
                      <a:pt x="852580" y="68063"/>
                      <a:pt x="757034" y="30148"/>
                    </a:cubicBezTo>
                    <a:cubicBezTo>
                      <a:pt x="710894" y="11839"/>
                      <a:pt x="661769" y="1699"/>
                      <a:pt x="612137" y="234"/>
                    </a:cubicBezTo>
                    <a:cubicBezTo>
                      <a:pt x="566673" y="-1118"/>
                      <a:pt x="521097" y="3501"/>
                      <a:pt x="476366" y="11276"/>
                    </a:cubicBezTo>
                    <a:cubicBezTo>
                      <a:pt x="378509" y="28346"/>
                      <a:pt x="280540" y="60401"/>
                      <a:pt x="195867" y="113245"/>
                    </a:cubicBezTo>
                    <a:cubicBezTo>
                      <a:pt x="160487" y="135329"/>
                      <a:pt x="127080" y="161694"/>
                      <a:pt x="100940" y="194482"/>
                    </a:cubicBezTo>
                    <a:cubicBezTo>
                      <a:pt x="100264" y="195383"/>
                      <a:pt x="101447" y="196623"/>
                      <a:pt x="102179" y="195721"/>
                    </a:cubicBezTo>
                    <a:lnTo>
                      <a:pt x="102179" y="195721"/>
                    </a:lnTo>
                    <a:lnTo>
                      <a:pt x="102405" y="1957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094862" y="-390188"/>
                <a:ext cx="1370068" cy="1410581"/>
              </a:xfrm>
              <a:custGeom>
                <a:rect b="b" l="l" r="r" t="t"/>
                <a:pathLst>
                  <a:path extrusionOk="0" h="1410581" w="1370068">
                    <a:moveTo>
                      <a:pt x="78762" y="166084"/>
                    </a:moveTo>
                    <a:cubicBezTo>
                      <a:pt x="101128" y="138479"/>
                      <a:pt x="129746" y="116564"/>
                      <a:pt x="159999" y="98255"/>
                    </a:cubicBezTo>
                    <a:cubicBezTo>
                      <a:pt x="194533" y="77410"/>
                      <a:pt x="231659" y="61129"/>
                      <a:pt x="269686" y="47890"/>
                    </a:cubicBezTo>
                    <a:cubicBezTo>
                      <a:pt x="342247" y="22651"/>
                      <a:pt x="420499" y="6201"/>
                      <a:pt x="497680" y="9130"/>
                    </a:cubicBezTo>
                    <a:cubicBezTo>
                      <a:pt x="580720" y="12229"/>
                      <a:pt x="657900" y="44960"/>
                      <a:pt x="723307" y="95212"/>
                    </a:cubicBezTo>
                    <a:cubicBezTo>
                      <a:pt x="790573" y="146929"/>
                      <a:pt x="845163" y="213406"/>
                      <a:pt x="896654" y="280334"/>
                    </a:cubicBezTo>
                    <a:cubicBezTo>
                      <a:pt x="920203" y="310925"/>
                      <a:pt x="943019" y="342135"/>
                      <a:pt x="967300" y="372162"/>
                    </a:cubicBezTo>
                    <a:cubicBezTo>
                      <a:pt x="990849" y="401288"/>
                      <a:pt x="1015186" y="429682"/>
                      <a:pt x="1039636" y="458019"/>
                    </a:cubicBezTo>
                    <a:cubicBezTo>
                      <a:pt x="1093550" y="520552"/>
                      <a:pt x="1147915" y="582804"/>
                      <a:pt x="1197660" y="648830"/>
                    </a:cubicBezTo>
                    <a:cubicBezTo>
                      <a:pt x="1246222" y="713279"/>
                      <a:pt x="1291516" y="781672"/>
                      <a:pt x="1322727" y="856374"/>
                    </a:cubicBezTo>
                    <a:cubicBezTo>
                      <a:pt x="1351458" y="925217"/>
                      <a:pt x="1367514" y="1000483"/>
                      <a:pt x="1357092" y="1075128"/>
                    </a:cubicBezTo>
                    <a:cubicBezTo>
                      <a:pt x="1346839" y="1148478"/>
                      <a:pt x="1312023" y="1218955"/>
                      <a:pt x="1261714" y="1273207"/>
                    </a:cubicBezTo>
                    <a:cubicBezTo>
                      <a:pt x="1219631" y="1318614"/>
                      <a:pt x="1166055" y="1351740"/>
                      <a:pt x="1107803" y="1372134"/>
                    </a:cubicBezTo>
                    <a:cubicBezTo>
                      <a:pt x="1046566" y="1393542"/>
                      <a:pt x="981328" y="1401429"/>
                      <a:pt x="916654" y="1400471"/>
                    </a:cubicBezTo>
                    <a:cubicBezTo>
                      <a:pt x="847980" y="1399457"/>
                      <a:pt x="779644" y="1388415"/>
                      <a:pt x="713448" y="1370444"/>
                    </a:cubicBezTo>
                    <a:cubicBezTo>
                      <a:pt x="646746" y="1352303"/>
                      <a:pt x="581959" y="1327008"/>
                      <a:pt x="520721" y="1294953"/>
                    </a:cubicBezTo>
                    <a:cubicBezTo>
                      <a:pt x="463652" y="1265095"/>
                      <a:pt x="409175" y="1229490"/>
                      <a:pt x="361120" y="1186449"/>
                    </a:cubicBezTo>
                    <a:cubicBezTo>
                      <a:pt x="337910" y="1165661"/>
                      <a:pt x="316952" y="1142957"/>
                      <a:pt x="297066" y="1118958"/>
                    </a:cubicBezTo>
                    <a:cubicBezTo>
                      <a:pt x="265912" y="1081269"/>
                      <a:pt x="235997" y="1042509"/>
                      <a:pt x="208279" y="1002229"/>
                    </a:cubicBezTo>
                    <a:cubicBezTo>
                      <a:pt x="154027" y="923414"/>
                      <a:pt x="107944" y="838459"/>
                      <a:pt x="78649" y="747138"/>
                    </a:cubicBezTo>
                    <a:cubicBezTo>
                      <a:pt x="71269" y="724152"/>
                      <a:pt x="64960" y="700829"/>
                      <a:pt x="59777" y="677224"/>
                    </a:cubicBezTo>
                    <a:cubicBezTo>
                      <a:pt x="54706" y="654183"/>
                      <a:pt x="51439" y="630916"/>
                      <a:pt x="47326" y="607705"/>
                    </a:cubicBezTo>
                    <a:cubicBezTo>
                      <a:pt x="39157" y="561171"/>
                      <a:pt x="28679" y="515088"/>
                      <a:pt x="21186" y="468498"/>
                    </a:cubicBezTo>
                    <a:cubicBezTo>
                      <a:pt x="13468" y="420668"/>
                      <a:pt x="8454" y="371712"/>
                      <a:pt x="13130" y="323319"/>
                    </a:cubicBezTo>
                    <a:cubicBezTo>
                      <a:pt x="17412" y="279376"/>
                      <a:pt x="31439" y="237744"/>
                      <a:pt x="56227" y="201125"/>
                    </a:cubicBezTo>
                    <a:cubicBezTo>
                      <a:pt x="103099" y="131775"/>
                      <a:pt x="177689" y="82987"/>
                      <a:pt x="254701" y="53073"/>
                    </a:cubicBezTo>
                    <a:cubicBezTo>
                      <a:pt x="289517" y="39552"/>
                      <a:pt x="325741" y="33130"/>
                      <a:pt x="361965" y="24792"/>
                    </a:cubicBezTo>
                    <a:cubicBezTo>
                      <a:pt x="401513" y="15722"/>
                      <a:pt x="441512" y="7215"/>
                      <a:pt x="482300" y="6821"/>
                    </a:cubicBezTo>
                    <a:cubicBezTo>
                      <a:pt x="530806" y="6370"/>
                      <a:pt x="579818" y="15947"/>
                      <a:pt x="624268" y="35609"/>
                    </a:cubicBezTo>
                    <a:cubicBezTo>
                      <a:pt x="626239" y="36454"/>
                      <a:pt x="627929" y="33580"/>
                      <a:pt x="625958" y="32735"/>
                    </a:cubicBezTo>
                    <a:cubicBezTo>
                      <a:pt x="601451" y="21862"/>
                      <a:pt x="576720" y="12567"/>
                      <a:pt x="550411" y="6990"/>
                    </a:cubicBezTo>
                    <a:cubicBezTo>
                      <a:pt x="528045" y="2257"/>
                      <a:pt x="505116" y="-109"/>
                      <a:pt x="482300" y="4"/>
                    </a:cubicBezTo>
                    <a:cubicBezTo>
                      <a:pt x="441343" y="229"/>
                      <a:pt x="401232" y="7553"/>
                      <a:pt x="361289" y="16116"/>
                    </a:cubicBezTo>
                    <a:cubicBezTo>
                      <a:pt x="323882" y="24116"/>
                      <a:pt x="286362" y="30482"/>
                      <a:pt x="250250" y="43496"/>
                    </a:cubicBezTo>
                    <a:cubicBezTo>
                      <a:pt x="210871" y="57692"/>
                      <a:pt x="173238" y="78030"/>
                      <a:pt x="139324" y="102424"/>
                    </a:cubicBezTo>
                    <a:cubicBezTo>
                      <a:pt x="105071" y="127043"/>
                      <a:pt x="73973" y="156394"/>
                      <a:pt x="49692" y="190984"/>
                    </a:cubicBezTo>
                    <a:cubicBezTo>
                      <a:pt x="24059" y="227490"/>
                      <a:pt x="8848" y="268898"/>
                      <a:pt x="3158" y="313009"/>
                    </a:cubicBezTo>
                    <a:cubicBezTo>
                      <a:pt x="-9292" y="410302"/>
                      <a:pt x="17919" y="507877"/>
                      <a:pt x="35214" y="602860"/>
                    </a:cubicBezTo>
                    <a:cubicBezTo>
                      <a:pt x="39439" y="626183"/>
                      <a:pt x="42650" y="649619"/>
                      <a:pt x="47439" y="672830"/>
                    </a:cubicBezTo>
                    <a:cubicBezTo>
                      <a:pt x="52453" y="696829"/>
                      <a:pt x="58650" y="720603"/>
                      <a:pt x="65917" y="744039"/>
                    </a:cubicBezTo>
                    <a:cubicBezTo>
                      <a:pt x="80396" y="790517"/>
                      <a:pt x="99212" y="835586"/>
                      <a:pt x="121240" y="878908"/>
                    </a:cubicBezTo>
                    <a:cubicBezTo>
                      <a:pt x="165745" y="966568"/>
                      <a:pt x="223321" y="1046960"/>
                      <a:pt x="285686" y="1122676"/>
                    </a:cubicBezTo>
                    <a:cubicBezTo>
                      <a:pt x="306361" y="1147802"/>
                      <a:pt x="327994" y="1171633"/>
                      <a:pt x="352275" y="1193378"/>
                    </a:cubicBezTo>
                    <a:cubicBezTo>
                      <a:pt x="375880" y="1214561"/>
                      <a:pt x="401119" y="1233941"/>
                      <a:pt x="427315" y="1251799"/>
                    </a:cubicBezTo>
                    <a:cubicBezTo>
                      <a:pt x="484328" y="1290671"/>
                      <a:pt x="546242" y="1322220"/>
                      <a:pt x="610465" y="1347290"/>
                    </a:cubicBezTo>
                    <a:cubicBezTo>
                      <a:pt x="676323" y="1372979"/>
                      <a:pt x="744997" y="1391852"/>
                      <a:pt x="814966" y="1402105"/>
                    </a:cubicBezTo>
                    <a:cubicBezTo>
                      <a:pt x="882401" y="1411964"/>
                      <a:pt x="951132" y="1413992"/>
                      <a:pt x="1018679" y="1404077"/>
                    </a:cubicBezTo>
                    <a:cubicBezTo>
                      <a:pt x="1081719" y="1394838"/>
                      <a:pt x="1143690" y="1374500"/>
                      <a:pt x="1197491" y="1339966"/>
                    </a:cubicBezTo>
                    <a:cubicBezTo>
                      <a:pt x="1254447" y="1303460"/>
                      <a:pt x="1299967" y="1251799"/>
                      <a:pt x="1330501" y="1191519"/>
                    </a:cubicBezTo>
                    <a:cubicBezTo>
                      <a:pt x="1365937" y="1121606"/>
                      <a:pt x="1377655" y="1043580"/>
                      <a:pt x="1365317" y="966286"/>
                    </a:cubicBezTo>
                    <a:cubicBezTo>
                      <a:pt x="1352867" y="888373"/>
                      <a:pt x="1318671" y="815248"/>
                      <a:pt x="1277827" y="748377"/>
                    </a:cubicBezTo>
                    <a:cubicBezTo>
                      <a:pt x="1233771" y="676323"/>
                      <a:pt x="1180984" y="609902"/>
                      <a:pt x="1126620" y="545397"/>
                    </a:cubicBezTo>
                    <a:cubicBezTo>
                      <a:pt x="1075466" y="484666"/>
                      <a:pt x="1022172" y="425682"/>
                      <a:pt x="972314" y="363881"/>
                    </a:cubicBezTo>
                    <a:cubicBezTo>
                      <a:pt x="919865" y="298869"/>
                      <a:pt x="872430" y="229969"/>
                      <a:pt x="815473" y="168562"/>
                    </a:cubicBezTo>
                    <a:cubicBezTo>
                      <a:pt x="758686" y="107268"/>
                      <a:pt x="692435" y="52284"/>
                      <a:pt x="613057" y="23327"/>
                    </a:cubicBezTo>
                    <a:cubicBezTo>
                      <a:pt x="574692" y="9356"/>
                      <a:pt x="534073" y="1750"/>
                      <a:pt x="493285" y="1300"/>
                    </a:cubicBezTo>
                    <a:cubicBezTo>
                      <a:pt x="455991" y="849"/>
                      <a:pt x="418640" y="5243"/>
                      <a:pt x="382021" y="12229"/>
                    </a:cubicBezTo>
                    <a:cubicBezTo>
                      <a:pt x="302361" y="27440"/>
                      <a:pt x="222983" y="54650"/>
                      <a:pt x="154309" y="98424"/>
                    </a:cubicBezTo>
                    <a:cubicBezTo>
                      <a:pt x="125747" y="116620"/>
                      <a:pt x="98705" y="138253"/>
                      <a:pt x="77523" y="164844"/>
                    </a:cubicBezTo>
                    <a:cubicBezTo>
                      <a:pt x="76847" y="165746"/>
                      <a:pt x="78030" y="166985"/>
                      <a:pt x="78762" y="166084"/>
                    </a:cubicBezTo>
                    <a:lnTo>
                      <a:pt x="78762" y="16608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220275" y="-258425"/>
                <a:ext cx="1116358" cy="1150586"/>
              </a:xfrm>
              <a:custGeom>
                <a:rect b="b" l="l" r="r" t="t"/>
                <a:pathLst>
                  <a:path extrusionOk="0" h="1150586" w="1119156">
                    <a:moveTo>
                      <a:pt x="75185" y="131945"/>
                    </a:moveTo>
                    <a:cubicBezTo>
                      <a:pt x="114790" y="83101"/>
                      <a:pt x="175971" y="53919"/>
                      <a:pt x="234505" y="34652"/>
                    </a:cubicBezTo>
                    <a:cubicBezTo>
                      <a:pt x="294109" y="15046"/>
                      <a:pt x="358670" y="2990"/>
                      <a:pt x="421542" y="8680"/>
                    </a:cubicBezTo>
                    <a:cubicBezTo>
                      <a:pt x="490779" y="14934"/>
                      <a:pt x="553313" y="46088"/>
                      <a:pt x="605987" y="90425"/>
                    </a:cubicBezTo>
                    <a:cubicBezTo>
                      <a:pt x="659000" y="135099"/>
                      <a:pt x="702323" y="190027"/>
                      <a:pt x="744124" y="245012"/>
                    </a:cubicBezTo>
                    <a:cubicBezTo>
                      <a:pt x="762603" y="269349"/>
                      <a:pt x="781025" y="293743"/>
                      <a:pt x="800461" y="317291"/>
                    </a:cubicBezTo>
                    <a:cubicBezTo>
                      <a:pt x="820404" y="341460"/>
                      <a:pt x="840910" y="365121"/>
                      <a:pt x="861360" y="388839"/>
                    </a:cubicBezTo>
                    <a:cubicBezTo>
                      <a:pt x="905359" y="439823"/>
                      <a:pt x="949358" y="490920"/>
                      <a:pt x="989019" y="545341"/>
                    </a:cubicBezTo>
                    <a:cubicBezTo>
                      <a:pt x="1027553" y="598185"/>
                      <a:pt x="1063045" y="654578"/>
                      <a:pt x="1085861" y="716153"/>
                    </a:cubicBezTo>
                    <a:cubicBezTo>
                      <a:pt x="1107044" y="773279"/>
                      <a:pt x="1116170" y="835136"/>
                      <a:pt x="1103325" y="895303"/>
                    </a:cubicBezTo>
                    <a:cubicBezTo>
                      <a:pt x="1090988" y="952935"/>
                      <a:pt x="1060510" y="1007356"/>
                      <a:pt x="1018145" y="1048313"/>
                    </a:cubicBezTo>
                    <a:cubicBezTo>
                      <a:pt x="981751" y="1083523"/>
                      <a:pt x="936457" y="1108086"/>
                      <a:pt x="888064" y="1122564"/>
                    </a:cubicBezTo>
                    <a:cubicBezTo>
                      <a:pt x="837079" y="1137832"/>
                      <a:pt x="783391" y="1142338"/>
                      <a:pt x="730378" y="1139916"/>
                    </a:cubicBezTo>
                    <a:cubicBezTo>
                      <a:pt x="674098" y="1137325"/>
                      <a:pt x="618325" y="1126790"/>
                      <a:pt x="564411" y="1110677"/>
                    </a:cubicBezTo>
                    <a:cubicBezTo>
                      <a:pt x="510553" y="1094565"/>
                      <a:pt x="458273" y="1072707"/>
                      <a:pt x="409204" y="1045327"/>
                    </a:cubicBezTo>
                    <a:cubicBezTo>
                      <a:pt x="364079" y="1020145"/>
                      <a:pt x="321150" y="990455"/>
                      <a:pt x="283799" y="954569"/>
                    </a:cubicBezTo>
                    <a:cubicBezTo>
                      <a:pt x="262673" y="934288"/>
                      <a:pt x="244138" y="911584"/>
                      <a:pt x="225885" y="888712"/>
                    </a:cubicBezTo>
                    <a:cubicBezTo>
                      <a:pt x="201154" y="857727"/>
                      <a:pt x="177661" y="825728"/>
                      <a:pt x="156028" y="792433"/>
                    </a:cubicBezTo>
                    <a:cubicBezTo>
                      <a:pt x="113607" y="727083"/>
                      <a:pt x="78735" y="656493"/>
                      <a:pt x="58284" y="581115"/>
                    </a:cubicBezTo>
                    <a:cubicBezTo>
                      <a:pt x="48200" y="543989"/>
                      <a:pt x="43243" y="505962"/>
                      <a:pt x="35919" y="468273"/>
                    </a:cubicBezTo>
                    <a:cubicBezTo>
                      <a:pt x="28370" y="429401"/>
                      <a:pt x="19976" y="390641"/>
                      <a:pt x="15300" y="351262"/>
                    </a:cubicBezTo>
                    <a:cubicBezTo>
                      <a:pt x="10680" y="312785"/>
                      <a:pt x="9103" y="273124"/>
                      <a:pt x="17441" y="235040"/>
                    </a:cubicBezTo>
                    <a:cubicBezTo>
                      <a:pt x="24821" y="201238"/>
                      <a:pt x="40820" y="170760"/>
                      <a:pt x="63355" y="144620"/>
                    </a:cubicBezTo>
                    <a:cubicBezTo>
                      <a:pt x="106790" y="94256"/>
                      <a:pt x="168310" y="59383"/>
                      <a:pt x="231237" y="39497"/>
                    </a:cubicBezTo>
                    <a:cubicBezTo>
                      <a:pt x="244927" y="35159"/>
                      <a:pt x="258899" y="32454"/>
                      <a:pt x="272870" y="29356"/>
                    </a:cubicBezTo>
                    <a:cubicBezTo>
                      <a:pt x="285940" y="26483"/>
                      <a:pt x="298897" y="23215"/>
                      <a:pt x="311911" y="20060"/>
                    </a:cubicBezTo>
                    <a:cubicBezTo>
                      <a:pt x="340136" y="13187"/>
                      <a:pt x="368755" y="8173"/>
                      <a:pt x="397824" y="8455"/>
                    </a:cubicBezTo>
                    <a:cubicBezTo>
                      <a:pt x="435288" y="8793"/>
                      <a:pt x="473484" y="16906"/>
                      <a:pt x="508413" y="30257"/>
                    </a:cubicBezTo>
                    <a:cubicBezTo>
                      <a:pt x="510441" y="31046"/>
                      <a:pt x="511286" y="27779"/>
                      <a:pt x="509314" y="27046"/>
                    </a:cubicBezTo>
                    <a:cubicBezTo>
                      <a:pt x="488920" y="19272"/>
                      <a:pt x="468583" y="12004"/>
                      <a:pt x="447175" y="7554"/>
                    </a:cubicBezTo>
                    <a:cubicBezTo>
                      <a:pt x="430274" y="4005"/>
                      <a:pt x="413035" y="2033"/>
                      <a:pt x="395740" y="1695"/>
                    </a:cubicBezTo>
                    <a:cubicBezTo>
                      <a:pt x="366219" y="1131"/>
                      <a:pt x="337319" y="6145"/>
                      <a:pt x="308531" y="12342"/>
                    </a:cubicBezTo>
                    <a:cubicBezTo>
                      <a:pt x="295235" y="15215"/>
                      <a:pt x="282053" y="18427"/>
                      <a:pt x="268701" y="21074"/>
                    </a:cubicBezTo>
                    <a:cubicBezTo>
                      <a:pt x="254110" y="23948"/>
                      <a:pt x="239631" y="26990"/>
                      <a:pt x="225322" y="31102"/>
                    </a:cubicBezTo>
                    <a:cubicBezTo>
                      <a:pt x="192985" y="40454"/>
                      <a:pt x="161944" y="54538"/>
                      <a:pt x="133212" y="72059"/>
                    </a:cubicBezTo>
                    <a:cubicBezTo>
                      <a:pt x="74453" y="107833"/>
                      <a:pt x="22962" y="160845"/>
                      <a:pt x="7131" y="229632"/>
                    </a:cubicBezTo>
                    <a:cubicBezTo>
                      <a:pt x="-10897" y="307996"/>
                      <a:pt x="9159" y="390022"/>
                      <a:pt x="24257" y="467146"/>
                    </a:cubicBezTo>
                    <a:cubicBezTo>
                      <a:pt x="31750" y="505342"/>
                      <a:pt x="36651" y="543933"/>
                      <a:pt x="46736" y="581566"/>
                    </a:cubicBezTo>
                    <a:cubicBezTo>
                      <a:pt x="57045" y="620043"/>
                      <a:pt x="71017" y="657507"/>
                      <a:pt x="87861" y="693563"/>
                    </a:cubicBezTo>
                    <a:cubicBezTo>
                      <a:pt x="121719" y="766124"/>
                      <a:pt x="167014" y="832713"/>
                      <a:pt x="216759" y="895190"/>
                    </a:cubicBezTo>
                    <a:cubicBezTo>
                      <a:pt x="235350" y="918570"/>
                      <a:pt x="254223" y="941668"/>
                      <a:pt x="275799" y="962344"/>
                    </a:cubicBezTo>
                    <a:cubicBezTo>
                      <a:pt x="294559" y="980258"/>
                      <a:pt x="314728" y="996709"/>
                      <a:pt x="335798" y="1011807"/>
                    </a:cubicBezTo>
                    <a:cubicBezTo>
                      <a:pt x="380867" y="1044200"/>
                      <a:pt x="430049" y="1070622"/>
                      <a:pt x="481258" y="1091974"/>
                    </a:cubicBezTo>
                    <a:cubicBezTo>
                      <a:pt x="534834" y="1114339"/>
                      <a:pt x="590889" y="1131071"/>
                      <a:pt x="648127" y="1140874"/>
                    </a:cubicBezTo>
                    <a:cubicBezTo>
                      <a:pt x="703280" y="1150338"/>
                      <a:pt x="759786" y="1153662"/>
                      <a:pt x="815502" y="1147352"/>
                    </a:cubicBezTo>
                    <a:cubicBezTo>
                      <a:pt x="867557" y="1141437"/>
                      <a:pt x="918992" y="1127071"/>
                      <a:pt x="964625" y="1100875"/>
                    </a:cubicBezTo>
                    <a:cubicBezTo>
                      <a:pt x="1011103" y="1074228"/>
                      <a:pt x="1049637" y="1035750"/>
                      <a:pt x="1076734" y="989610"/>
                    </a:cubicBezTo>
                    <a:cubicBezTo>
                      <a:pt x="1109579" y="933725"/>
                      <a:pt x="1124451" y="869501"/>
                      <a:pt x="1117466" y="804940"/>
                    </a:cubicBezTo>
                    <a:cubicBezTo>
                      <a:pt x="1110593" y="741336"/>
                      <a:pt x="1085354" y="681225"/>
                      <a:pt x="1053637" y="626184"/>
                    </a:cubicBezTo>
                    <a:cubicBezTo>
                      <a:pt x="1019159" y="566411"/>
                      <a:pt x="976681" y="511540"/>
                      <a:pt x="932626" y="458583"/>
                    </a:cubicBezTo>
                    <a:cubicBezTo>
                      <a:pt x="890543" y="407937"/>
                      <a:pt x="846431" y="359037"/>
                      <a:pt x="804573" y="308221"/>
                    </a:cubicBezTo>
                    <a:cubicBezTo>
                      <a:pt x="762039" y="256617"/>
                      <a:pt x="724181" y="201351"/>
                      <a:pt x="679844" y="151212"/>
                    </a:cubicBezTo>
                    <a:cubicBezTo>
                      <a:pt x="634212" y="99607"/>
                      <a:pt x="581425" y="51722"/>
                      <a:pt x="517370" y="24398"/>
                    </a:cubicBezTo>
                    <a:cubicBezTo>
                      <a:pt x="485765" y="10934"/>
                      <a:pt x="452076" y="2596"/>
                      <a:pt x="417767" y="568"/>
                    </a:cubicBezTo>
                    <a:cubicBezTo>
                      <a:pt x="387458" y="-1235"/>
                      <a:pt x="356980" y="1413"/>
                      <a:pt x="327122" y="6258"/>
                    </a:cubicBezTo>
                    <a:cubicBezTo>
                      <a:pt x="260983" y="17018"/>
                      <a:pt x="195069" y="38820"/>
                      <a:pt x="138226" y="74819"/>
                    </a:cubicBezTo>
                    <a:cubicBezTo>
                      <a:pt x="114170" y="90087"/>
                      <a:pt x="91523" y="108283"/>
                      <a:pt x="73721" y="130705"/>
                    </a:cubicBezTo>
                    <a:cubicBezTo>
                      <a:pt x="73045" y="131607"/>
                      <a:pt x="74228" y="132846"/>
                      <a:pt x="74960" y="131945"/>
                    </a:cubicBezTo>
                    <a:lnTo>
                      <a:pt x="74960" y="131945"/>
                    </a:lnTo>
                    <a:lnTo>
                      <a:pt x="75185" y="1319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329812" y="-145713"/>
                <a:ext cx="899606" cy="924406"/>
              </a:xfrm>
              <a:custGeom>
                <a:rect b="b" l="l" r="r" t="t"/>
                <a:pathLst>
                  <a:path extrusionOk="0" h="924406" w="899606">
                    <a:moveTo>
                      <a:pt x="61236" y="106755"/>
                    </a:moveTo>
                    <a:cubicBezTo>
                      <a:pt x="76559" y="87882"/>
                      <a:pt x="96165" y="73066"/>
                      <a:pt x="117009" y="60785"/>
                    </a:cubicBezTo>
                    <a:cubicBezTo>
                      <a:pt x="140332" y="47095"/>
                      <a:pt x="165515" y="36504"/>
                      <a:pt x="191317" y="28335"/>
                    </a:cubicBezTo>
                    <a:cubicBezTo>
                      <a:pt x="239822" y="13011"/>
                      <a:pt x="292384" y="3096"/>
                      <a:pt x="343369" y="9011"/>
                    </a:cubicBezTo>
                    <a:cubicBezTo>
                      <a:pt x="371199" y="12223"/>
                      <a:pt x="398184" y="19941"/>
                      <a:pt x="423367" y="32335"/>
                    </a:cubicBezTo>
                    <a:cubicBezTo>
                      <a:pt x="447986" y="44447"/>
                      <a:pt x="470576" y="60278"/>
                      <a:pt x="491252" y="78249"/>
                    </a:cubicBezTo>
                    <a:cubicBezTo>
                      <a:pt x="533617" y="115149"/>
                      <a:pt x="568208" y="159937"/>
                      <a:pt x="602009" y="204499"/>
                    </a:cubicBezTo>
                    <a:cubicBezTo>
                      <a:pt x="632431" y="244667"/>
                      <a:pt x="664937" y="282975"/>
                      <a:pt x="697838" y="321172"/>
                    </a:cubicBezTo>
                    <a:cubicBezTo>
                      <a:pt x="733780" y="362860"/>
                      <a:pt x="769498" y="404888"/>
                      <a:pt x="801271" y="449844"/>
                    </a:cubicBezTo>
                    <a:cubicBezTo>
                      <a:pt x="831580" y="492716"/>
                      <a:pt x="859129" y="538687"/>
                      <a:pt x="875466" y="588882"/>
                    </a:cubicBezTo>
                    <a:cubicBezTo>
                      <a:pt x="890734" y="635923"/>
                      <a:pt x="894677" y="686119"/>
                      <a:pt x="880875" y="734005"/>
                    </a:cubicBezTo>
                    <a:cubicBezTo>
                      <a:pt x="867861" y="779074"/>
                      <a:pt x="841158" y="820650"/>
                      <a:pt x="805384" y="851016"/>
                    </a:cubicBezTo>
                    <a:cubicBezTo>
                      <a:pt x="774061" y="877607"/>
                      <a:pt x="735921" y="894958"/>
                      <a:pt x="696148" y="904535"/>
                    </a:cubicBezTo>
                    <a:cubicBezTo>
                      <a:pt x="653895" y="914676"/>
                      <a:pt x="609840" y="916310"/>
                      <a:pt x="566686" y="912591"/>
                    </a:cubicBezTo>
                    <a:cubicBezTo>
                      <a:pt x="521110" y="908648"/>
                      <a:pt x="476041" y="898395"/>
                      <a:pt x="432718" y="883747"/>
                    </a:cubicBezTo>
                    <a:cubicBezTo>
                      <a:pt x="389790" y="869212"/>
                      <a:pt x="348439" y="850114"/>
                      <a:pt x="309736" y="826509"/>
                    </a:cubicBezTo>
                    <a:cubicBezTo>
                      <a:pt x="274807" y="805214"/>
                      <a:pt x="241851" y="780088"/>
                      <a:pt x="214077" y="749892"/>
                    </a:cubicBezTo>
                    <a:cubicBezTo>
                      <a:pt x="194641" y="728766"/>
                      <a:pt x="176895" y="705724"/>
                      <a:pt x="159768" y="682626"/>
                    </a:cubicBezTo>
                    <a:cubicBezTo>
                      <a:pt x="140839" y="657106"/>
                      <a:pt x="123037" y="630684"/>
                      <a:pt x="107094" y="603192"/>
                    </a:cubicBezTo>
                    <a:cubicBezTo>
                      <a:pt x="75207" y="548264"/>
                      <a:pt x="51095" y="488829"/>
                      <a:pt x="39659" y="426126"/>
                    </a:cubicBezTo>
                    <a:cubicBezTo>
                      <a:pt x="36899" y="410972"/>
                      <a:pt x="34701" y="395705"/>
                      <a:pt x="31772" y="380550"/>
                    </a:cubicBezTo>
                    <a:cubicBezTo>
                      <a:pt x="28842" y="365283"/>
                      <a:pt x="25688" y="350072"/>
                      <a:pt x="22814" y="334749"/>
                    </a:cubicBezTo>
                    <a:cubicBezTo>
                      <a:pt x="16787" y="302975"/>
                      <a:pt x="11547" y="270807"/>
                      <a:pt x="11435" y="238413"/>
                    </a:cubicBezTo>
                    <a:cubicBezTo>
                      <a:pt x="11266" y="208442"/>
                      <a:pt x="15772" y="177964"/>
                      <a:pt x="29688" y="151092"/>
                    </a:cubicBezTo>
                    <a:cubicBezTo>
                      <a:pt x="42138" y="127093"/>
                      <a:pt x="60616" y="106812"/>
                      <a:pt x="81461" y="89798"/>
                    </a:cubicBezTo>
                    <a:cubicBezTo>
                      <a:pt x="102756" y="72446"/>
                      <a:pt x="126924" y="58418"/>
                      <a:pt x="152107" y="47489"/>
                    </a:cubicBezTo>
                    <a:cubicBezTo>
                      <a:pt x="163825" y="42363"/>
                      <a:pt x="175824" y="37799"/>
                      <a:pt x="188049" y="33968"/>
                    </a:cubicBezTo>
                    <a:cubicBezTo>
                      <a:pt x="198697" y="30645"/>
                      <a:pt x="209570" y="28673"/>
                      <a:pt x="220386" y="26138"/>
                    </a:cubicBezTo>
                    <a:cubicBezTo>
                      <a:pt x="236273" y="22419"/>
                      <a:pt x="251709" y="17124"/>
                      <a:pt x="267540" y="13349"/>
                    </a:cubicBezTo>
                    <a:cubicBezTo>
                      <a:pt x="285962" y="8955"/>
                      <a:pt x="304666" y="7378"/>
                      <a:pt x="323538" y="8561"/>
                    </a:cubicBezTo>
                    <a:cubicBezTo>
                      <a:pt x="336045" y="9349"/>
                      <a:pt x="348495" y="11152"/>
                      <a:pt x="360777" y="13575"/>
                    </a:cubicBezTo>
                    <a:cubicBezTo>
                      <a:pt x="376833" y="16673"/>
                      <a:pt x="393057" y="20335"/>
                      <a:pt x="408606" y="25293"/>
                    </a:cubicBezTo>
                    <a:cubicBezTo>
                      <a:pt x="410635" y="25969"/>
                      <a:pt x="411536" y="22701"/>
                      <a:pt x="409508" y="22081"/>
                    </a:cubicBezTo>
                    <a:cubicBezTo>
                      <a:pt x="393170" y="16899"/>
                      <a:pt x="377114" y="11434"/>
                      <a:pt x="360382" y="7716"/>
                    </a:cubicBezTo>
                    <a:cubicBezTo>
                      <a:pt x="347594" y="4843"/>
                      <a:pt x="334580" y="2758"/>
                      <a:pt x="321510" y="1744"/>
                    </a:cubicBezTo>
                    <a:cubicBezTo>
                      <a:pt x="302299" y="279"/>
                      <a:pt x="283145" y="1744"/>
                      <a:pt x="264329" y="5913"/>
                    </a:cubicBezTo>
                    <a:cubicBezTo>
                      <a:pt x="248160" y="9462"/>
                      <a:pt x="232330" y="14476"/>
                      <a:pt x="216105" y="17856"/>
                    </a:cubicBezTo>
                    <a:cubicBezTo>
                      <a:pt x="191429" y="22983"/>
                      <a:pt x="167599" y="28955"/>
                      <a:pt x="144389" y="39039"/>
                    </a:cubicBezTo>
                    <a:cubicBezTo>
                      <a:pt x="94136" y="60954"/>
                      <a:pt x="44842" y="96558"/>
                      <a:pt x="19434" y="146416"/>
                    </a:cubicBezTo>
                    <a:cubicBezTo>
                      <a:pt x="-9973" y="204048"/>
                      <a:pt x="-227" y="272497"/>
                      <a:pt x="11209" y="333509"/>
                    </a:cubicBezTo>
                    <a:cubicBezTo>
                      <a:pt x="14139" y="349284"/>
                      <a:pt x="17406" y="365058"/>
                      <a:pt x="20448" y="380832"/>
                    </a:cubicBezTo>
                    <a:cubicBezTo>
                      <a:pt x="23434" y="396155"/>
                      <a:pt x="25744" y="411592"/>
                      <a:pt x="28448" y="426971"/>
                    </a:cubicBezTo>
                    <a:cubicBezTo>
                      <a:pt x="34194" y="459196"/>
                      <a:pt x="43265" y="490801"/>
                      <a:pt x="55095" y="521279"/>
                    </a:cubicBezTo>
                    <a:cubicBezTo>
                      <a:pt x="78531" y="581671"/>
                      <a:pt x="112277" y="637444"/>
                      <a:pt x="150924" y="689274"/>
                    </a:cubicBezTo>
                    <a:cubicBezTo>
                      <a:pt x="168444" y="712823"/>
                      <a:pt x="186472" y="736371"/>
                      <a:pt x="206415" y="757948"/>
                    </a:cubicBezTo>
                    <a:cubicBezTo>
                      <a:pt x="220217" y="772821"/>
                      <a:pt x="235316" y="786454"/>
                      <a:pt x="251202" y="799074"/>
                    </a:cubicBezTo>
                    <a:cubicBezTo>
                      <a:pt x="286187" y="826735"/>
                      <a:pt x="324834" y="849551"/>
                      <a:pt x="365340" y="868086"/>
                    </a:cubicBezTo>
                    <a:cubicBezTo>
                      <a:pt x="408212" y="887691"/>
                      <a:pt x="453225" y="902845"/>
                      <a:pt x="499364" y="912535"/>
                    </a:cubicBezTo>
                    <a:cubicBezTo>
                      <a:pt x="544321" y="922000"/>
                      <a:pt x="590742" y="926507"/>
                      <a:pt x="636656" y="923464"/>
                    </a:cubicBezTo>
                    <a:cubicBezTo>
                      <a:pt x="679697" y="920591"/>
                      <a:pt x="722569" y="910958"/>
                      <a:pt x="761385" y="891747"/>
                    </a:cubicBezTo>
                    <a:cubicBezTo>
                      <a:pt x="799807" y="872705"/>
                      <a:pt x="832707" y="844086"/>
                      <a:pt x="856706" y="808594"/>
                    </a:cubicBezTo>
                    <a:cubicBezTo>
                      <a:pt x="886001" y="765215"/>
                      <a:pt x="901832" y="713555"/>
                      <a:pt x="899353" y="661106"/>
                    </a:cubicBezTo>
                    <a:cubicBezTo>
                      <a:pt x="896874" y="609332"/>
                      <a:pt x="878227" y="559756"/>
                      <a:pt x="853664" y="514575"/>
                    </a:cubicBezTo>
                    <a:cubicBezTo>
                      <a:pt x="826961" y="465505"/>
                      <a:pt x="793046" y="420662"/>
                      <a:pt x="757667" y="377621"/>
                    </a:cubicBezTo>
                    <a:cubicBezTo>
                      <a:pt x="723414" y="335875"/>
                      <a:pt x="687246" y="295764"/>
                      <a:pt x="652656" y="254244"/>
                    </a:cubicBezTo>
                    <a:cubicBezTo>
                      <a:pt x="618122" y="212780"/>
                      <a:pt x="587475" y="168218"/>
                      <a:pt x="552152" y="127431"/>
                    </a:cubicBezTo>
                    <a:cubicBezTo>
                      <a:pt x="515533" y="85122"/>
                      <a:pt x="473337" y="45292"/>
                      <a:pt x="421845" y="21969"/>
                    </a:cubicBezTo>
                    <a:cubicBezTo>
                      <a:pt x="395987" y="10251"/>
                      <a:pt x="368269" y="2758"/>
                      <a:pt x="339876" y="674"/>
                    </a:cubicBezTo>
                    <a:cubicBezTo>
                      <a:pt x="315257" y="-1129"/>
                      <a:pt x="290356" y="843"/>
                      <a:pt x="266019" y="4730"/>
                    </a:cubicBezTo>
                    <a:cubicBezTo>
                      <a:pt x="212330" y="13237"/>
                      <a:pt x="158811" y="30814"/>
                      <a:pt x="112671" y="59883"/>
                    </a:cubicBezTo>
                    <a:cubicBezTo>
                      <a:pt x="93010" y="72277"/>
                      <a:pt x="74475" y="87150"/>
                      <a:pt x="59997" y="105403"/>
                    </a:cubicBezTo>
                    <a:cubicBezTo>
                      <a:pt x="59320" y="106304"/>
                      <a:pt x="60504" y="107544"/>
                      <a:pt x="61236" y="106643"/>
                    </a:cubicBezTo>
                    <a:lnTo>
                      <a:pt x="61236" y="106643"/>
                    </a:lnTo>
                    <a:lnTo>
                      <a:pt x="61236" y="10675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426650" y="-45700"/>
                <a:ext cx="706172" cy="723260"/>
              </a:xfrm>
              <a:custGeom>
                <a:rect b="b" l="l" r="r" t="t"/>
                <a:pathLst>
                  <a:path extrusionOk="0" h="725073" w="706172">
                    <a:moveTo>
                      <a:pt x="49374" y="84370"/>
                    </a:moveTo>
                    <a:cubicBezTo>
                      <a:pt x="61317" y="69722"/>
                      <a:pt x="76584" y="58173"/>
                      <a:pt x="92866" y="48652"/>
                    </a:cubicBezTo>
                    <a:cubicBezTo>
                      <a:pt x="110837" y="38117"/>
                      <a:pt x="130386" y="29836"/>
                      <a:pt x="150273" y="23695"/>
                    </a:cubicBezTo>
                    <a:cubicBezTo>
                      <a:pt x="188018" y="12090"/>
                      <a:pt x="227904" y="4372"/>
                      <a:pt x="267565" y="8372"/>
                    </a:cubicBezTo>
                    <a:cubicBezTo>
                      <a:pt x="310944" y="12766"/>
                      <a:pt x="349872" y="32596"/>
                      <a:pt x="382717" y="60708"/>
                    </a:cubicBezTo>
                    <a:cubicBezTo>
                      <a:pt x="415730" y="88933"/>
                      <a:pt x="442715" y="123411"/>
                      <a:pt x="468855" y="157889"/>
                    </a:cubicBezTo>
                    <a:cubicBezTo>
                      <a:pt x="480573" y="173325"/>
                      <a:pt x="492235" y="188705"/>
                      <a:pt x="504629" y="203634"/>
                    </a:cubicBezTo>
                    <a:cubicBezTo>
                      <a:pt x="517248" y="218845"/>
                      <a:pt x="530205" y="233774"/>
                      <a:pt x="543106" y="248759"/>
                    </a:cubicBezTo>
                    <a:cubicBezTo>
                      <a:pt x="570880" y="280984"/>
                      <a:pt x="598598" y="313321"/>
                      <a:pt x="623442" y="347855"/>
                    </a:cubicBezTo>
                    <a:cubicBezTo>
                      <a:pt x="647272" y="380981"/>
                      <a:pt x="669187" y="416417"/>
                      <a:pt x="682877" y="455007"/>
                    </a:cubicBezTo>
                    <a:cubicBezTo>
                      <a:pt x="695553" y="490837"/>
                      <a:pt x="700398" y="529484"/>
                      <a:pt x="691440" y="566778"/>
                    </a:cubicBezTo>
                    <a:cubicBezTo>
                      <a:pt x="682877" y="602496"/>
                      <a:pt x="663159" y="635903"/>
                      <a:pt x="636174" y="660748"/>
                    </a:cubicBezTo>
                    <a:cubicBezTo>
                      <a:pt x="612907" y="682155"/>
                      <a:pt x="584232" y="696747"/>
                      <a:pt x="553867" y="705141"/>
                    </a:cubicBezTo>
                    <a:cubicBezTo>
                      <a:pt x="521699" y="714042"/>
                      <a:pt x="488009" y="716295"/>
                      <a:pt x="454827" y="714267"/>
                    </a:cubicBezTo>
                    <a:cubicBezTo>
                      <a:pt x="419617" y="712126"/>
                      <a:pt x="384801" y="705028"/>
                      <a:pt x="351168" y="694549"/>
                    </a:cubicBezTo>
                    <a:cubicBezTo>
                      <a:pt x="317592" y="684071"/>
                      <a:pt x="285142" y="669930"/>
                      <a:pt x="254608" y="652354"/>
                    </a:cubicBezTo>
                    <a:cubicBezTo>
                      <a:pt x="226721" y="636354"/>
                      <a:pt x="200299" y="617425"/>
                      <a:pt x="177539" y="594665"/>
                    </a:cubicBezTo>
                    <a:cubicBezTo>
                      <a:pt x="163681" y="580806"/>
                      <a:pt x="151456" y="565314"/>
                      <a:pt x="139400" y="549878"/>
                    </a:cubicBezTo>
                    <a:cubicBezTo>
                      <a:pt x="124189" y="530441"/>
                      <a:pt x="109823" y="510273"/>
                      <a:pt x="96697" y="489372"/>
                    </a:cubicBezTo>
                    <a:cubicBezTo>
                      <a:pt x="70556" y="447683"/>
                      <a:pt x="49599" y="402727"/>
                      <a:pt x="37994" y="354784"/>
                    </a:cubicBezTo>
                    <a:cubicBezTo>
                      <a:pt x="32360" y="331518"/>
                      <a:pt x="29318" y="307744"/>
                      <a:pt x="24642" y="284251"/>
                    </a:cubicBezTo>
                    <a:cubicBezTo>
                      <a:pt x="19854" y="259970"/>
                      <a:pt x="14896" y="235633"/>
                      <a:pt x="12643" y="210958"/>
                    </a:cubicBezTo>
                    <a:cubicBezTo>
                      <a:pt x="10502" y="187184"/>
                      <a:pt x="10671" y="162734"/>
                      <a:pt x="17544" y="139636"/>
                    </a:cubicBezTo>
                    <a:cubicBezTo>
                      <a:pt x="23572" y="119354"/>
                      <a:pt x="35290" y="101440"/>
                      <a:pt x="49881" y="86229"/>
                    </a:cubicBezTo>
                    <a:cubicBezTo>
                      <a:pt x="64697" y="70736"/>
                      <a:pt x="82162" y="58004"/>
                      <a:pt x="100753" y="47526"/>
                    </a:cubicBezTo>
                    <a:cubicBezTo>
                      <a:pt x="118217" y="37667"/>
                      <a:pt x="137259" y="29047"/>
                      <a:pt x="156695" y="23864"/>
                    </a:cubicBezTo>
                    <a:cubicBezTo>
                      <a:pt x="164864" y="21667"/>
                      <a:pt x="173201" y="20259"/>
                      <a:pt x="181370" y="18287"/>
                    </a:cubicBezTo>
                    <a:cubicBezTo>
                      <a:pt x="188807" y="16541"/>
                      <a:pt x="196243" y="14625"/>
                      <a:pt x="203679" y="12991"/>
                    </a:cubicBezTo>
                    <a:cubicBezTo>
                      <a:pt x="219904" y="9442"/>
                      <a:pt x="236298" y="7414"/>
                      <a:pt x="252974" y="8090"/>
                    </a:cubicBezTo>
                    <a:cubicBezTo>
                      <a:pt x="263171" y="8484"/>
                      <a:pt x="273311" y="9780"/>
                      <a:pt x="283339" y="11639"/>
                    </a:cubicBezTo>
                    <a:cubicBezTo>
                      <a:pt x="295902" y="14005"/>
                      <a:pt x="308803" y="16822"/>
                      <a:pt x="320916" y="20935"/>
                    </a:cubicBezTo>
                    <a:cubicBezTo>
                      <a:pt x="322944" y="21611"/>
                      <a:pt x="323845" y="18400"/>
                      <a:pt x="321817" y="17724"/>
                    </a:cubicBezTo>
                    <a:cubicBezTo>
                      <a:pt x="308972" y="13386"/>
                      <a:pt x="296466" y="8822"/>
                      <a:pt x="283226" y="5837"/>
                    </a:cubicBezTo>
                    <a:cubicBezTo>
                      <a:pt x="272861" y="3527"/>
                      <a:pt x="262269" y="1949"/>
                      <a:pt x="251678" y="1330"/>
                    </a:cubicBezTo>
                    <a:cubicBezTo>
                      <a:pt x="234608" y="316"/>
                      <a:pt x="217651" y="2062"/>
                      <a:pt x="200863" y="5330"/>
                    </a:cubicBezTo>
                    <a:cubicBezTo>
                      <a:pt x="193201" y="6794"/>
                      <a:pt x="185652" y="8484"/>
                      <a:pt x="177990" y="10062"/>
                    </a:cubicBezTo>
                    <a:cubicBezTo>
                      <a:pt x="169483" y="11808"/>
                      <a:pt x="160920" y="13217"/>
                      <a:pt x="152470" y="15357"/>
                    </a:cubicBezTo>
                    <a:cubicBezTo>
                      <a:pt x="131907" y="20653"/>
                      <a:pt x="112358" y="28315"/>
                      <a:pt x="93823" y="38737"/>
                    </a:cubicBezTo>
                    <a:cubicBezTo>
                      <a:pt x="56022" y="59976"/>
                      <a:pt x="20755" y="92200"/>
                      <a:pt x="7403" y="134565"/>
                    </a:cubicBezTo>
                    <a:cubicBezTo>
                      <a:pt x="-7808" y="182846"/>
                      <a:pt x="3629" y="235633"/>
                      <a:pt x="13150" y="283857"/>
                    </a:cubicBezTo>
                    <a:cubicBezTo>
                      <a:pt x="15459" y="295631"/>
                      <a:pt x="17826" y="307349"/>
                      <a:pt x="19797" y="319180"/>
                    </a:cubicBezTo>
                    <a:cubicBezTo>
                      <a:pt x="21882" y="331518"/>
                      <a:pt x="23854" y="343855"/>
                      <a:pt x="26727" y="356024"/>
                    </a:cubicBezTo>
                    <a:cubicBezTo>
                      <a:pt x="32529" y="380586"/>
                      <a:pt x="40867" y="404529"/>
                      <a:pt x="51008" y="427684"/>
                    </a:cubicBezTo>
                    <a:cubicBezTo>
                      <a:pt x="71345" y="474049"/>
                      <a:pt x="99288" y="516583"/>
                      <a:pt x="130329" y="556412"/>
                    </a:cubicBezTo>
                    <a:cubicBezTo>
                      <a:pt x="142723" y="572299"/>
                      <a:pt x="155286" y="588299"/>
                      <a:pt x="169596" y="602552"/>
                    </a:cubicBezTo>
                    <a:cubicBezTo>
                      <a:pt x="181088" y="613988"/>
                      <a:pt x="193539" y="624411"/>
                      <a:pt x="206496" y="634044"/>
                    </a:cubicBezTo>
                    <a:cubicBezTo>
                      <a:pt x="234495" y="654889"/>
                      <a:pt x="265255" y="671959"/>
                      <a:pt x="297311" y="685705"/>
                    </a:cubicBezTo>
                    <a:cubicBezTo>
                      <a:pt x="331000" y="700183"/>
                      <a:pt x="366210" y="711225"/>
                      <a:pt x="402322" y="717873"/>
                    </a:cubicBezTo>
                    <a:cubicBezTo>
                      <a:pt x="437250" y="724351"/>
                      <a:pt x="473193" y="726999"/>
                      <a:pt x="508628" y="723563"/>
                    </a:cubicBezTo>
                    <a:cubicBezTo>
                      <a:pt x="541923" y="720351"/>
                      <a:pt x="574880" y="711845"/>
                      <a:pt x="604400" y="695789"/>
                    </a:cubicBezTo>
                    <a:cubicBezTo>
                      <a:pt x="633864" y="679733"/>
                      <a:pt x="658765" y="656241"/>
                      <a:pt x="676511" y="627734"/>
                    </a:cubicBezTo>
                    <a:cubicBezTo>
                      <a:pt x="698257" y="592750"/>
                      <a:pt x="709017" y="552018"/>
                      <a:pt x="705524" y="510836"/>
                    </a:cubicBezTo>
                    <a:cubicBezTo>
                      <a:pt x="702088" y="470387"/>
                      <a:pt x="686652" y="432022"/>
                      <a:pt x="666878" y="396980"/>
                    </a:cubicBezTo>
                    <a:cubicBezTo>
                      <a:pt x="645526" y="359122"/>
                      <a:pt x="618823" y="324419"/>
                      <a:pt x="591105" y="291012"/>
                    </a:cubicBezTo>
                    <a:cubicBezTo>
                      <a:pt x="564514" y="258900"/>
                      <a:pt x="536571" y="227915"/>
                      <a:pt x="509924" y="195747"/>
                    </a:cubicBezTo>
                    <a:cubicBezTo>
                      <a:pt x="483108" y="163353"/>
                      <a:pt x="459278" y="128594"/>
                      <a:pt x="431504" y="96933"/>
                    </a:cubicBezTo>
                    <a:cubicBezTo>
                      <a:pt x="402885" y="64314"/>
                      <a:pt x="369759" y="33723"/>
                      <a:pt x="329535" y="16146"/>
                    </a:cubicBezTo>
                    <a:cubicBezTo>
                      <a:pt x="309254" y="7301"/>
                      <a:pt x="287677" y="1668"/>
                      <a:pt x="265593" y="372"/>
                    </a:cubicBezTo>
                    <a:cubicBezTo>
                      <a:pt x="246382" y="-811"/>
                      <a:pt x="227003" y="935"/>
                      <a:pt x="208017" y="4090"/>
                    </a:cubicBezTo>
                    <a:cubicBezTo>
                      <a:pt x="166272" y="11020"/>
                      <a:pt x="124865" y="24822"/>
                      <a:pt x="89035" y="47638"/>
                    </a:cubicBezTo>
                    <a:cubicBezTo>
                      <a:pt x="73768" y="57328"/>
                      <a:pt x="59402" y="68933"/>
                      <a:pt x="48191" y="83187"/>
                    </a:cubicBezTo>
                    <a:cubicBezTo>
                      <a:pt x="47515" y="84088"/>
                      <a:pt x="48698" y="85327"/>
                      <a:pt x="49430" y="84426"/>
                    </a:cubicBezTo>
                    <a:lnTo>
                      <a:pt x="49430" y="84426"/>
                    </a:lnTo>
                    <a:lnTo>
                      <a:pt x="49374" y="843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526662" y="55900"/>
                <a:ext cx="506870" cy="521188"/>
              </a:xfrm>
              <a:custGeom>
                <a:rect b="b" l="l" r="r" t="t"/>
                <a:pathLst>
                  <a:path extrusionOk="0" h="521188" w="506870">
                    <a:moveTo>
                      <a:pt x="37011" y="62687"/>
                    </a:moveTo>
                    <a:cubicBezTo>
                      <a:pt x="54870" y="40997"/>
                      <a:pt x="82362" y="28097"/>
                      <a:pt x="108671" y="19984"/>
                    </a:cubicBezTo>
                    <a:cubicBezTo>
                      <a:pt x="135600" y="11646"/>
                      <a:pt x="164106" y="6407"/>
                      <a:pt x="192387" y="9393"/>
                    </a:cubicBezTo>
                    <a:cubicBezTo>
                      <a:pt x="256385" y="16209"/>
                      <a:pt x="298806" y="67870"/>
                      <a:pt x="335143" y="115756"/>
                    </a:cubicBezTo>
                    <a:cubicBezTo>
                      <a:pt x="351875" y="137784"/>
                      <a:pt x="369396" y="158910"/>
                      <a:pt x="387480" y="179867"/>
                    </a:cubicBezTo>
                    <a:cubicBezTo>
                      <a:pt x="407029" y="202570"/>
                      <a:pt x="426577" y="225330"/>
                      <a:pt x="444154" y="249611"/>
                    </a:cubicBezTo>
                    <a:cubicBezTo>
                      <a:pt x="475872" y="293497"/>
                      <a:pt x="506462" y="347975"/>
                      <a:pt x="494068" y="404086"/>
                    </a:cubicBezTo>
                    <a:cubicBezTo>
                      <a:pt x="488435" y="429437"/>
                      <a:pt x="474914" y="453268"/>
                      <a:pt x="456098" y="471183"/>
                    </a:cubicBezTo>
                    <a:cubicBezTo>
                      <a:pt x="440042" y="486506"/>
                      <a:pt x="420099" y="497097"/>
                      <a:pt x="398860" y="503294"/>
                    </a:cubicBezTo>
                    <a:cubicBezTo>
                      <a:pt x="352326" y="516928"/>
                      <a:pt x="301623" y="511238"/>
                      <a:pt x="255822" y="497379"/>
                    </a:cubicBezTo>
                    <a:cubicBezTo>
                      <a:pt x="210753" y="483746"/>
                      <a:pt x="166247" y="461042"/>
                      <a:pt x="132163" y="428141"/>
                    </a:cubicBezTo>
                    <a:cubicBezTo>
                      <a:pt x="122755" y="419071"/>
                      <a:pt x="114530" y="408987"/>
                      <a:pt x="106417" y="398790"/>
                    </a:cubicBezTo>
                    <a:cubicBezTo>
                      <a:pt x="95488" y="385100"/>
                      <a:pt x="85122" y="370960"/>
                      <a:pt x="75601" y="356256"/>
                    </a:cubicBezTo>
                    <a:cubicBezTo>
                      <a:pt x="56729" y="327130"/>
                      <a:pt x="41236" y="295807"/>
                      <a:pt x="32166" y="262231"/>
                    </a:cubicBezTo>
                    <a:cubicBezTo>
                      <a:pt x="27715" y="245724"/>
                      <a:pt x="25518" y="228823"/>
                      <a:pt x="22251" y="212035"/>
                    </a:cubicBezTo>
                    <a:cubicBezTo>
                      <a:pt x="18927" y="194909"/>
                      <a:pt x="15209" y="177839"/>
                      <a:pt x="13124" y="160487"/>
                    </a:cubicBezTo>
                    <a:cubicBezTo>
                      <a:pt x="11096" y="143586"/>
                      <a:pt x="10307" y="126009"/>
                      <a:pt x="13969" y="109277"/>
                    </a:cubicBezTo>
                    <a:cubicBezTo>
                      <a:pt x="17181" y="94573"/>
                      <a:pt x="24110" y="81278"/>
                      <a:pt x="33912" y="69898"/>
                    </a:cubicBezTo>
                    <a:cubicBezTo>
                      <a:pt x="53179" y="47589"/>
                      <a:pt x="80108" y="32265"/>
                      <a:pt x="107713" y="22801"/>
                    </a:cubicBezTo>
                    <a:cubicBezTo>
                      <a:pt x="113967" y="20660"/>
                      <a:pt x="120389" y="19364"/>
                      <a:pt x="126868" y="17900"/>
                    </a:cubicBezTo>
                    <a:cubicBezTo>
                      <a:pt x="133290" y="16435"/>
                      <a:pt x="139712" y="14801"/>
                      <a:pt x="146135" y="13280"/>
                    </a:cubicBezTo>
                    <a:cubicBezTo>
                      <a:pt x="160669" y="9900"/>
                      <a:pt x="175317" y="6745"/>
                      <a:pt x="190302" y="6520"/>
                    </a:cubicBezTo>
                    <a:cubicBezTo>
                      <a:pt x="203598" y="6294"/>
                      <a:pt x="219203" y="8322"/>
                      <a:pt x="229738" y="17280"/>
                    </a:cubicBezTo>
                    <a:cubicBezTo>
                      <a:pt x="231372" y="18688"/>
                      <a:pt x="233738" y="16322"/>
                      <a:pt x="232104" y="14914"/>
                    </a:cubicBezTo>
                    <a:cubicBezTo>
                      <a:pt x="226639" y="10238"/>
                      <a:pt x="221062" y="6463"/>
                      <a:pt x="214245" y="4041"/>
                    </a:cubicBezTo>
                    <a:cubicBezTo>
                      <a:pt x="207541" y="1675"/>
                      <a:pt x="200330" y="548"/>
                      <a:pt x="193232" y="154"/>
                    </a:cubicBezTo>
                    <a:cubicBezTo>
                      <a:pt x="178021" y="-635"/>
                      <a:pt x="162698" y="1731"/>
                      <a:pt x="147768" y="4548"/>
                    </a:cubicBezTo>
                    <a:cubicBezTo>
                      <a:pt x="134135" y="7139"/>
                      <a:pt x="120445" y="9731"/>
                      <a:pt x="106868" y="12886"/>
                    </a:cubicBezTo>
                    <a:cubicBezTo>
                      <a:pt x="92277" y="16266"/>
                      <a:pt x="78249" y="22576"/>
                      <a:pt x="65292" y="30068"/>
                    </a:cubicBezTo>
                    <a:cubicBezTo>
                      <a:pt x="38307" y="45617"/>
                      <a:pt x="13688" y="69278"/>
                      <a:pt x="4730" y="99869"/>
                    </a:cubicBezTo>
                    <a:cubicBezTo>
                      <a:pt x="-5467" y="134798"/>
                      <a:pt x="2984" y="172543"/>
                      <a:pt x="9857" y="207246"/>
                    </a:cubicBezTo>
                    <a:cubicBezTo>
                      <a:pt x="13293" y="224654"/>
                      <a:pt x="15547" y="242344"/>
                      <a:pt x="19828" y="259583"/>
                    </a:cubicBezTo>
                    <a:cubicBezTo>
                      <a:pt x="24110" y="276991"/>
                      <a:pt x="30194" y="293835"/>
                      <a:pt x="37462" y="310173"/>
                    </a:cubicBezTo>
                    <a:cubicBezTo>
                      <a:pt x="52222" y="343299"/>
                      <a:pt x="72447" y="373664"/>
                      <a:pt x="94756" y="402114"/>
                    </a:cubicBezTo>
                    <a:cubicBezTo>
                      <a:pt x="103544" y="413325"/>
                      <a:pt x="112502" y="424592"/>
                      <a:pt x="122699" y="434564"/>
                    </a:cubicBezTo>
                    <a:cubicBezTo>
                      <a:pt x="130980" y="442620"/>
                      <a:pt x="139938" y="450000"/>
                      <a:pt x="149233" y="456873"/>
                    </a:cubicBezTo>
                    <a:cubicBezTo>
                      <a:pt x="169402" y="471690"/>
                      <a:pt x="191485" y="483746"/>
                      <a:pt x="214527" y="493548"/>
                    </a:cubicBezTo>
                    <a:cubicBezTo>
                      <a:pt x="261681" y="513547"/>
                      <a:pt x="314581" y="525209"/>
                      <a:pt x="365959" y="519914"/>
                    </a:cubicBezTo>
                    <a:cubicBezTo>
                      <a:pt x="389846" y="517435"/>
                      <a:pt x="413451" y="511181"/>
                      <a:pt x="434521" y="499520"/>
                    </a:cubicBezTo>
                    <a:cubicBezTo>
                      <a:pt x="455647" y="487802"/>
                      <a:pt x="473393" y="470788"/>
                      <a:pt x="486012" y="450225"/>
                    </a:cubicBezTo>
                    <a:cubicBezTo>
                      <a:pt x="501449" y="425043"/>
                      <a:pt x="508998" y="395748"/>
                      <a:pt x="506350" y="366228"/>
                    </a:cubicBezTo>
                    <a:cubicBezTo>
                      <a:pt x="503758" y="337271"/>
                      <a:pt x="492716" y="309779"/>
                      <a:pt x="478463" y="284653"/>
                    </a:cubicBezTo>
                    <a:cubicBezTo>
                      <a:pt x="448380" y="231527"/>
                      <a:pt x="404831" y="187641"/>
                      <a:pt x="366185" y="140882"/>
                    </a:cubicBezTo>
                    <a:cubicBezTo>
                      <a:pt x="327707" y="94404"/>
                      <a:pt x="294468" y="37392"/>
                      <a:pt x="236611" y="12491"/>
                    </a:cubicBezTo>
                    <a:cubicBezTo>
                      <a:pt x="222189" y="6294"/>
                      <a:pt x="206865" y="2351"/>
                      <a:pt x="191147" y="1449"/>
                    </a:cubicBezTo>
                    <a:cubicBezTo>
                      <a:pt x="177232" y="661"/>
                      <a:pt x="163205" y="2013"/>
                      <a:pt x="149515" y="4379"/>
                    </a:cubicBezTo>
                    <a:cubicBezTo>
                      <a:pt x="119713" y="9562"/>
                      <a:pt x="90193" y="19533"/>
                      <a:pt x="64672" y="35984"/>
                    </a:cubicBezTo>
                    <a:cubicBezTo>
                      <a:pt x="53856" y="42969"/>
                      <a:pt x="43715" y="51251"/>
                      <a:pt x="35715" y="61391"/>
                    </a:cubicBezTo>
                    <a:cubicBezTo>
                      <a:pt x="35039" y="62293"/>
                      <a:pt x="36222" y="63532"/>
                      <a:pt x="36955" y="62631"/>
                    </a:cubicBezTo>
                    <a:lnTo>
                      <a:pt x="36955" y="62631"/>
                    </a:lnTo>
                    <a:lnTo>
                      <a:pt x="37011" y="626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598100" y="130512"/>
                <a:ext cx="361920" cy="371405"/>
              </a:xfrm>
              <a:custGeom>
                <a:rect b="b" l="l" r="r" t="t"/>
                <a:pathLst>
                  <a:path extrusionOk="0" h="371405" w="361920">
                    <a:moveTo>
                      <a:pt x="28139" y="45507"/>
                    </a:moveTo>
                    <a:cubicBezTo>
                      <a:pt x="40871" y="30297"/>
                      <a:pt x="60251" y="21339"/>
                      <a:pt x="78898" y="15762"/>
                    </a:cubicBezTo>
                    <a:cubicBezTo>
                      <a:pt x="97827" y="10128"/>
                      <a:pt x="117658" y="6523"/>
                      <a:pt x="137488" y="8664"/>
                    </a:cubicBezTo>
                    <a:cubicBezTo>
                      <a:pt x="182163" y="13565"/>
                      <a:pt x="211852" y="49226"/>
                      <a:pt x="237316" y="82746"/>
                    </a:cubicBezTo>
                    <a:cubicBezTo>
                      <a:pt x="249091" y="98295"/>
                      <a:pt x="261428" y="113280"/>
                      <a:pt x="274160" y="128040"/>
                    </a:cubicBezTo>
                    <a:cubicBezTo>
                      <a:pt x="287906" y="143984"/>
                      <a:pt x="301652" y="159983"/>
                      <a:pt x="314103" y="177053"/>
                    </a:cubicBezTo>
                    <a:cubicBezTo>
                      <a:pt x="336412" y="207700"/>
                      <a:pt x="358609" y="246009"/>
                      <a:pt x="350440" y="285444"/>
                    </a:cubicBezTo>
                    <a:cubicBezTo>
                      <a:pt x="343398" y="319472"/>
                      <a:pt x="317539" y="345781"/>
                      <a:pt x="284639" y="355640"/>
                    </a:cubicBezTo>
                    <a:cubicBezTo>
                      <a:pt x="252020" y="365442"/>
                      <a:pt x="216359" y="361611"/>
                      <a:pt x="184135" y="351978"/>
                    </a:cubicBezTo>
                    <a:cubicBezTo>
                      <a:pt x="152417" y="342457"/>
                      <a:pt x="121038" y="326514"/>
                      <a:pt x="96926" y="303472"/>
                    </a:cubicBezTo>
                    <a:cubicBezTo>
                      <a:pt x="90447" y="297275"/>
                      <a:pt x="84814" y="290402"/>
                      <a:pt x="79180" y="283416"/>
                    </a:cubicBezTo>
                    <a:cubicBezTo>
                      <a:pt x="71405" y="273726"/>
                      <a:pt x="64025" y="263755"/>
                      <a:pt x="57209" y="253333"/>
                    </a:cubicBezTo>
                    <a:cubicBezTo>
                      <a:pt x="43970" y="233051"/>
                      <a:pt x="32984" y="211249"/>
                      <a:pt x="26449" y="187926"/>
                    </a:cubicBezTo>
                    <a:cubicBezTo>
                      <a:pt x="23181" y="176152"/>
                      <a:pt x="21548" y="164152"/>
                      <a:pt x="19238" y="152209"/>
                    </a:cubicBezTo>
                    <a:cubicBezTo>
                      <a:pt x="16928" y="140040"/>
                      <a:pt x="14224" y="127928"/>
                      <a:pt x="12647" y="115646"/>
                    </a:cubicBezTo>
                    <a:cubicBezTo>
                      <a:pt x="9830" y="92999"/>
                      <a:pt x="11069" y="70014"/>
                      <a:pt x="26449" y="51930"/>
                    </a:cubicBezTo>
                    <a:cubicBezTo>
                      <a:pt x="40026" y="35930"/>
                      <a:pt x="58842" y="25564"/>
                      <a:pt x="78335" y="18410"/>
                    </a:cubicBezTo>
                    <a:cubicBezTo>
                      <a:pt x="87011" y="15198"/>
                      <a:pt x="96531" y="13677"/>
                      <a:pt x="105489" y="11480"/>
                    </a:cubicBezTo>
                    <a:cubicBezTo>
                      <a:pt x="115517" y="9002"/>
                      <a:pt x="125714" y="6804"/>
                      <a:pt x="136080" y="6523"/>
                    </a:cubicBezTo>
                    <a:cubicBezTo>
                      <a:pt x="145263" y="6297"/>
                      <a:pt x="156642" y="7311"/>
                      <a:pt x="163966" y="13508"/>
                    </a:cubicBezTo>
                    <a:cubicBezTo>
                      <a:pt x="165600" y="14917"/>
                      <a:pt x="167966" y="12551"/>
                      <a:pt x="166332" y="11142"/>
                    </a:cubicBezTo>
                    <a:cubicBezTo>
                      <a:pt x="162558" y="7931"/>
                      <a:pt x="158896" y="5171"/>
                      <a:pt x="154220" y="3368"/>
                    </a:cubicBezTo>
                    <a:cubicBezTo>
                      <a:pt x="149488" y="1565"/>
                      <a:pt x="144474" y="607"/>
                      <a:pt x="139460" y="213"/>
                    </a:cubicBezTo>
                    <a:cubicBezTo>
                      <a:pt x="128643" y="-576"/>
                      <a:pt x="117714" y="945"/>
                      <a:pt x="107066" y="2805"/>
                    </a:cubicBezTo>
                    <a:cubicBezTo>
                      <a:pt x="97320" y="4495"/>
                      <a:pt x="87574" y="6354"/>
                      <a:pt x="77940" y="8495"/>
                    </a:cubicBezTo>
                    <a:cubicBezTo>
                      <a:pt x="67293" y="10861"/>
                      <a:pt x="57378" y="14917"/>
                      <a:pt x="47801" y="20269"/>
                    </a:cubicBezTo>
                    <a:cubicBezTo>
                      <a:pt x="28421" y="31198"/>
                      <a:pt x="10675" y="48099"/>
                      <a:pt x="3858" y="69732"/>
                    </a:cubicBezTo>
                    <a:cubicBezTo>
                      <a:pt x="-4029" y="94633"/>
                      <a:pt x="1830" y="121900"/>
                      <a:pt x="6788" y="146800"/>
                    </a:cubicBezTo>
                    <a:cubicBezTo>
                      <a:pt x="9266" y="159195"/>
                      <a:pt x="10900" y="171814"/>
                      <a:pt x="13830" y="184095"/>
                    </a:cubicBezTo>
                    <a:cubicBezTo>
                      <a:pt x="16872" y="196602"/>
                      <a:pt x="21153" y="208714"/>
                      <a:pt x="26336" y="220488"/>
                    </a:cubicBezTo>
                    <a:cubicBezTo>
                      <a:pt x="36815" y="244206"/>
                      <a:pt x="51237" y="265896"/>
                      <a:pt x="67124" y="286233"/>
                    </a:cubicBezTo>
                    <a:cubicBezTo>
                      <a:pt x="78786" y="301162"/>
                      <a:pt x="91011" y="314401"/>
                      <a:pt x="106278" y="325669"/>
                    </a:cubicBezTo>
                    <a:cubicBezTo>
                      <a:pt x="120587" y="336203"/>
                      <a:pt x="136249" y="344710"/>
                      <a:pt x="152586" y="351640"/>
                    </a:cubicBezTo>
                    <a:cubicBezTo>
                      <a:pt x="186388" y="365949"/>
                      <a:pt x="224359" y="374343"/>
                      <a:pt x="261147" y="370456"/>
                    </a:cubicBezTo>
                    <a:cubicBezTo>
                      <a:pt x="295963" y="366738"/>
                      <a:pt x="328412" y="350795"/>
                      <a:pt x="347060" y="320260"/>
                    </a:cubicBezTo>
                    <a:cubicBezTo>
                      <a:pt x="358102" y="302233"/>
                      <a:pt x="363454" y="281106"/>
                      <a:pt x="361538" y="259980"/>
                    </a:cubicBezTo>
                    <a:cubicBezTo>
                      <a:pt x="359623" y="239192"/>
                      <a:pt x="351736" y="219531"/>
                      <a:pt x="341482" y="201503"/>
                    </a:cubicBezTo>
                    <a:cubicBezTo>
                      <a:pt x="320018" y="163701"/>
                      <a:pt x="288977" y="132547"/>
                      <a:pt x="261428" y="99309"/>
                    </a:cubicBezTo>
                    <a:cubicBezTo>
                      <a:pt x="233992" y="66070"/>
                      <a:pt x="210218" y="25677"/>
                      <a:pt x="168755" y="8269"/>
                    </a:cubicBezTo>
                    <a:cubicBezTo>
                      <a:pt x="148924" y="-69"/>
                      <a:pt x="128249" y="-688"/>
                      <a:pt x="107292" y="3143"/>
                    </a:cubicBezTo>
                    <a:cubicBezTo>
                      <a:pt x="86109" y="6973"/>
                      <a:pt x="65321" y="14128"/>
                      <a:pt x="47237" y="25959"/>
                    </a:cubicBezTo>
                    <a:cubicBezTo>
                      <a:pt x="39519" y="30973"/>
                      <a:pt x="32308" y="37001"/>
                      <a:pt x="26618" y="44268"/>
                    </a:cubicBezTo>
                    <a:cubicBezTo>
                      <a:pt x="25942" y="45169"/>
                      <a:pt x="27125" y="46409"/>
                      <a:pt x="27857" y="45507"/>
                    </a:cubicBezTo>
                    <a:lnTo>
                      <a:pt x="27857" y="45507"/>
                    </a:lnTo>
                    <a:lnTo>
                      <a:pt x="28139" y="455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4" name="Google Shape;13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7"/>
          <p:cNvGrpSpPr/>
          <p:nvPr/>
        </p:nvGrpSpPr>
        <p:grpSpPr>
          <a:xfrm>
            <a:off x="-1540135" y="-705471"/>
            <a:ext cx="10675398" cy="6076888"/>
            <a:chOff x="-1540135" y="-705471"/>
            <a:chExt cx="10675398" cy="6076888"/>
          </a:xfrm>
        </p:grpSpPr>
        <p:grpSp>
          <p:nvGrpSpPr>
            <p:cNvPr id="137" name="Google Shape;137;p7"/>
            <p:cNvGrpSpPr/>
            <p:nvPr/>
          </p:nvGrpSpPr>
          <p:grpSpPr>
            <a:xfrm>
              <a:off x="-1540135" y="-705471"/>
              <a:ext cx="8433847" cy="4350034"/>
              <a:chOff x="-1540135" y="-705471"/>
              <a:chExt cx="8433847" cy="4350034"/>
            </a:xfrm>
          </p:grpSpPr>
          <p:grpSp>
            <p:nvGrpSpPr>
              <p:cNvPr id="138" name="Google Shape;138;p7"/>
              <p:cNvGrpSpPr/>
              <p:nvPr/>
            </p:nvGrpSpPr>
            <p:grpSpPr>
              <a:xfrm>
                <a:off x="-1540135" y="1356805"/>
                <a:ext cx="2258750" cy="2287758"/>
                <a:chOff x="-1540135" y="1356805"/>
                <a:chExt cx="2258750" cy="2287758"/>
              </a:xfrm>
            </p:grpSpPr>
            <p:sp>
              <p:nvSpPr>
                <p:cNvPr id="139" name="Google Shape;139;p7"/>
                <p:cNvSpPr/>
                <p:nvPr/>
              </p:nvSpPr>
              <p:spPr>
                <a:xfrm flipH="1" rot="-1419701">
                  <a:off x="-464077" y="2447447"/>
                  <a:ext cx="110058" cy="111602"/>
                </a:xfrm>
                <a:custGeom>
                  <a:rect b="b" l="l" r="r" t="t"/>
                  <a:pathLst>
                    <a:path extrusionOk="0" h="109420" w="108393">
                      <a:moveTo>
                        <a:pt x="12268" y="15756"/>
                      </a:moveTo>
                      <a:cubicBezTo>
                        <a:pt x="16212" y="11587"/>
                        <a:pt x="21451" y="10010"/>
                        <a:pt x="26859" y="8658"/>
                      </a:cubicBezTo>
                      <a:cubicBezTo>
                        <a:pt x="31817" y="7419"/>
                        <a:pt x="36775" y="6968"/>
                        <a:pt x="41845" y="7926"/>
                      </a:cubicBezTo>
                      <a:cubicBezTo>
                        <a:pt x="53563" y="10123"/>
                        <a:pt x="60887" y="19080"/>
                        <a:pt x="67703" y="28150"/>
                      </a:cubicBezTo>
                      <a:cubicBezTo>
                        <a:pt x="74126" y="36657"/>
                        <a:pt x="81562" y="44319"/>
                        <a:pt x="87759" y="52938"/>
                      </a:cubicBezTo>
                      <a:cubicBezTo>
                        <a:pt x="93336" y="60713"/>
                        <a:pt x="99646" y="70459"/>
                        <a:pt x="97900" y="80543"/>
                      </a:cubicBezTo>
                      <a:cubicBezTo>
                        <a:pt x="94463" y="100374"/>
                        <a:pt x="71534" y="101613"/>
                        <a:pt x="56098" y="96881"/>
                      </a:cubicBezTo>
                      <a:cubicBezTo>
                        <a:pt x="36887" y="90965"/>
                        <a:pt x="21902" y="74853"/>
                        <a:pt x="15817" y="55812"/>
                      </a:cubicBezTo>
                      <a:cubicBezTo>
                        <a:pt x="13677" y="49164"/>
                        <a:pt x="12494" y="41727"/>
                        <a:pt x="11536" y="34798"/>
                      </a:cubicBezTo>
                      <a:cubicBezTo>
                        <a:pt x="10691" y="28545"/>
                        <a:pt x="11029" y="22517"/>
                        <a:pt x="16099" y="18179"/>
                      </a:cubicBezTo>
                      <a:cubicBezTo>
                        <a:pt x="20268" y="14573"/>
                        <a:pt x="25902" y="12320"/>
                        <a:pt x="31028" y="10686"/>
                      </a:cubicBezTo>
                      <a:cubicBezTo>
                        <a:pt x="36437" y="8940"/>
                        <a:pt x="43253" y="4996"/>
                        <a:pt x="49000" y="7531"/>
                      </a:cubicBezTo>
                      <a:cubicBezTo>
                        <a:pt x="50802" y="8320"/>
                        <a:pt x="52211" y="6404"/>
                        <a:pt x="51028" y="4883"/>
                      </a:cubicBezTo>
                      <a:cubicBezTo>
                        <a:pt x="46971" y="-299"/>
                        <a:pt x="40098" y="433"/>
                        <a:pt x="34296" y="1222"/>
                      </a:cubicBezTo>
                      <a:cubicBezTo>
                        <a:pt x="28211" y="2067"/>
                        <a:pt x="21958" y="2461"/>
                        <a:pt x="16324" y="4996"/>
                      </a:cubicBezTo>
                      <a:cubicBezTo>
                        <a:pt x="10409" y="7644"/>
                        <a:pt x="4945" y="12207"/>
                        <a:pt x="2240" y="18179"/>
                      </a:cubicBezTo>
                      <a:cubicBezTo>
                        <a:pt x="-1140" y="25615"/>
                        <a:pt x="-69" y="33897"/>
                        <a:pt x="1395" y="41671"/>
                      </a:cubicBezTo>
                      <a:cubicBezTo>
                        <a:pt x="2747" y="48882"/>
                        <a:pt x="3761" y="56206"/>
                        <a:pt x="6578" y="63023"/>
                      </a:cubicBezTo>
                      <a:cubicBezTo>
                        <a:pt x="9395" y="70008"/>
                        <a:pt x="13226" y="76431"/>
                        <a:pt x="17789" y="82459"/>
                      </a:cubicBezTo>
                      <a:cubicBezTo>
                        <a:pt x="24888" y="91867"/>
                        <a:pt x="33113" y="98853"/>
                        <a:pt x="44042" y="103472"/>
                      </a:cubicBezTo>
                      <a:cubicBezTo>
                        <a:pt x="63140" y="111585"/>
                        <a:pt x="90407" y="113894"/>
                        <a:pt x="103308" y="94064"/>
                      </a:cubicBezTo>
                      <a:cubicBezTo>
                        <a:pt x="119364" y="69332"/>
                        <a:pt x="93562" y="45446"/>
                        <a:pt x="78971" y="27812"/>
                      </a:cubicBezTo>
                      <a:cubicBezTo>
                        <a:pt x="69844" y="16770"/>
                        <a:pt x="61450" y="2855"/>
                        <a:pt x="46070" y="320"/>
                      </a:cubicBezTo>
                      <a:cubicBezTo>
                        <a:pt x="39310" y="-807"/>
                        <a:pt x="32211" y="1222"/>
                        <a:pt x="25958" y="3588"/>
                      </a:cubicBezTo>
                      <a:cubicBezTo>
                        <a:pt x="20212" y="5728"/>
                        <a:pt x="14522" y="9672"/>
                        <a:pt x="10860" y="14630"/>
                      </a:cubicBezTo>
                      <a:cubicBezTo>
                        <a:pt x="10240" y="15418"/>
                        <a:pt x="11592" y="16432"/>
                        <a:pt x="12268" y="15700"/>
                      </a:cubicBezTo>
                      <a:lnTo>
                        <a:pt x="12268" y="15700"/>
                      </a:lnTo>
                      <a:lnTo>
                        <a:pt x="12268" y="1575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7"/>
                <p:cNvSpPr/>
                <p:nvPr/>
              </p:nvSpPr>
              <p:spPr>
                <a:xfrm flipH="1" rot="-1417282">
                  <a:off x="-516972" y="2395866"/>
                  <a:ext cx="215440" cy="218557"/>
                </a:xfrm>
                <a:custGeom>
                  <a:rect b="b" l="l" r="r" t="t"/>
                  <a:pathLst>
                    <a:path extrusionOk="0" h="214284" w="210548">
                      <a:moveTo>
                        <a:pt x="18498" y="27240"/>
                      </a:moveTo>
                      <a:cubicBezTo>
                        <a:pt x="26160" y="18395"/>
                        <a:pt x="37315" y="14001"/>
                        <a:pt x="48300" y="10846"/>
                      </a:cubicBezTo>
                      <a:cubicBezTo>
                        <a:pt x="58779" y="7860"/>
                        <a:pt x="69933" y="6226"/>
                        <a:pt x="80806" y="7860"/>
                      </a:cubicBezTo>
                      <a:cubicBezTo>
                        <a:pt x="105707" y="11635"/>
                        <a:pt x="121819" y="31183"/>
                        <a:pt x="136185" y="50169"/>
                      </a:cubicBezTo>
                      <a:cubicBezTo>
                        <a:pt x="149875" y="68253"/>
                        <a:pt x="165762" y="84534"/>
                        <a:pt x="179057" y="102900"/>
                      </a:cubicBezTo>
                      <a:cubicBezTo>
                        <a:pt x="191282" y="119913"/>
                        <a:pt x="203958" y="141208"/>
                        <a:pt x="199282" y="163067"/>
                      </a:cubicBezTo>
                      <a:cubicBezTo>
                        <a:pt x="195226" y="181883"/>
                        <a:pt x="180972" y="196136"/>
                        <a:pt x="162720" y="201376"/>
                      </a:cubicBezTo>
                      <a:cubicBezTo>
                        <a:pt x="144523" y="206615"/>
                        <a:pt x="124861" y="204305"/>
                        <a:pt x="107003" y="198840"/>
                      </a:cubicBezTo>
                      <a:cubicBezTo>
                        <a:pt x="89538" y="193489"/>
                        <a:pt x="72187" y="184531"/>
                        <a:pt x="58948" y="171743"/>
                      </a:cubicBezTo>
                      <a:cubicBezTo>
                        <a:pt x="50610" y="163687"/>
                        <a:pt x="43512" y="153884"/>
                        <a:pt x="37146" y="144194"/>
                      </a:cubicBezTo>
                      <a:cubicBezTo>
                        <a:pt x="29653" y="132814"/>
                        <a:pt x="23456" y="120589"/>
                        <a:pt x="19738" y="107407"/>
                      </a:cubicBezTo>
                      <a:cubicBezTo>
                        <a:pt x="17879" y="100815"/>
                        <a:pt x="16977" y="94055"/>
                        <a:pt x="15681" y="87351"/>
                      </a:cubicBezTo>
                      <a:cubicBezTo>
                        <a:pt x="14442" y="80703"/>
                        <a:pt x="12921" y="74112"/>
                        <a:pt x="12020" y="67408"/>
                      </a:cubicBezTo>
                      <a:cubicBezTo>
                        <a:pt x="10386" y="55352"/>
                        <a:pt x="10498" y="42225"/>
                        <a:pt x="19005" y="32648"/>
                      </a:cubicBezTo>
                      <a:cubicBezTo>
                        <a:pt x="26554" y="24198"/>
                        <a:pt x="37033" y="19634"/>
                        <a:pt x="47342" y="15522"/>
                      </a:cubicBezTo>
                      <a:cubicBezTo>
                        <a:pt x="52187" y="13606"/>
                        <a:pt x="57483" y="12649"/>
                        <a:pt x="62497" y="11128"/>
                      </a:cubicBezTo>
                      <a:cubicBezTo>
                        <a:pt x="68018" y="9381"/>
                        <a:pt x="73652" y="7578"/>
                        <a:pt x="79398" y="6902"/>
                      </a:cubicBezTo>
                      <a:cubicBezTo>
                        <a:pt x="84919" y="6226"/>
                        <a:pt x="90609" y="6508"/>
                        <a:pt x="95397" y="9550"/>
                      </a:cubicBezTo>
                      <a:cubicBezTo>
                        <a:pt x="97031" y="10620"/>
                        <a:pt x="98721" y="8254"/>
                        <a:pt x="97426" y="6902"/>
                      </a:cubicBezTo>
                      <a:cubicBezTo>
                        <a:pt x="88693" y="-2280"/>
                        <a:pt x="74778" y="198"/>
                        <a:pt x="63680" y="2452"/>
                      </a:cubicBezTo>
                      <a:cubicBezTo>
                        <a:pt x="51906" y="4818"/>
                        <a:pt x="40019" y="6226"/>
                        <a:pt x="29090" y="11522"/>
                      </a:cubicBezTo>
                      <a:cubicBezTo>
                        <a:pt x="17710" y="17043"/>
                        <a:pt x="7456" y="26113"/>
                        <a:pt x="2949" y="38169"/>
                      </a:cubicBezTo>
                      <a:cubicBezTo>
                        <a:pt x="-2459" y="52479"/>
                        <a:pt x="696" y="68591"/>
                        <a:pt x="3513" y="83126"/>
                      </a:cubicBezTo>
                      <a:cubicBezTo>
                        <a:pt x="6330" y="97604"/>
                        <a:pt x="8527" y="111744"/>
                        <a:pt x="14329" y="125434"/>
                      </a:cubicBezTo>
                      <a:cubicBezTo>
                        <a:pt x="20132" y="139068"/>
                        <a:pt x="28075" y="151518"/>
                        <a:pt x="37089" y="163236"/>
                      </a:cubicBezTo>
                      <a:cubicBezTo>
                        <a:pt x="44131" y="172419"/>
                        <a:pt x="51455" y="180644"/>
                        <a:pt x="60751" y="187573"/>
                      </a:cubicBezTo>
                      <a:cubicBezTo>
                        <a:pt x="68919" y="193658"/>
                        <a:pt x="77877" y="198615"/>
                        <a:pt x="87229" y="202615"/>
                      </a:cubicBezTo>
                      <a:cubicBezTo>
                        <a:pt x="123397" y="218051"/>
                        <a:pt x="176409" y="223347"/>
                        <a:pt x="200916" y="185432"/>
                      </a:cubicBezTo>
                      <a:cubicBezTo>
                        <a:pt x="231788" y="137715"/>
                        <a:pt x="181029" y="90562"/>
                        <a:pt x="152861" y="56591"/>
                      </a:cubicBezTo>
                      <a:cubicBezTo>
                        <a:pt x="136974" y="37493"/>
                        <a:pt x="123340" y="14226"/>
                        <a:pt x="99397" y="4198"/>
                      </a:cubicBezTo>
                      <a:cubicBezTo>
                        <a:pt x="87679" y="-703"/>
                        <a:pt x="75623" y="-928"/>
                        <a:pt x="63342" y="1550"/>
                      </a:cubicBezTo>
                      <a:cubicBezTo>
                        <a:pt x="51173" y="4029"/>
                        <a:pt x="39512" y="8198"/>
                        <a:pt x="29202" y="15184"/>
                      </a:cubicBezTo>
                      <a:cubicBezTo>
                        <a:pt x="24752" y="18170"/>
                        <a:pt x="20639" y="21719"/>
                        <a:pt x="17372" y="25944"/>
                      </a:cubicBezTo>
                      <a:cubicBezTo>
                        <a:pt x="16695" y="26789"/>
                        <a:pt x="17879" y="28085"/>
                        <a:pt x="18611" y="27183"/>
                      </a:cubicBezTo>
                      <a:lnTo>
                        <a:pt x="18611" y="27183"/>
                      </a:lnTo>
                      <a:lnTo>
                        <a:pt x="18498" y="272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7"/>
                <p:cNvSpPr/>
                <p:nvPr/>
              </p:nvSpPr>
              <p:spPr>
                <a:xfrm flipH="1" rot="-1412938">
                  <a:off x="-1260272" y="1623129"/>
                  <a:ext cx="1699023" cy="1755110"/>
                </a:xfrm>
                <a:custGeom>
                  <a:rect b="b" l="l" r="r" t="t"/>
                  <a:pathLst>
                    <a:path extrusionOk="0" h="1720794" w="1665804">
                      <a:moveTo>
                        <a:pt x="102405" y="195778"/>
                      </a:moveTo>
                      <a:cubicBezTo>
                        <a:pt x="129897" y="161750"/>
                        <a:pt x="165276" y="134878"/>
                        <a:pt x="202740" y="112625"/>
                      </a:cubicBezTo>
                      <a:cubicBezTo>
                        <a:pt x="245330" y="87330"/>
                        <a:pt x="291188" y="67725"/>
                        <a:pt x="338060" y="52007"/>
                      </a:cubicBezTo>
                      <a:cubicBezTo>
                        <a:pt x="427128" y="22149"/>
                        <a:pt x="523294" y="3220"/>
                        <a:pt x="617601" y="8234"/>
                      </a:cubicBezTo>
                      <a:cubicBezTo>
                        <a:pt x="719345" y="13642"/>
                        <a:pt x="812187" y="56514"/>
                        <a:pt x="890213" y="120737"/>
                      </a:cubicBezTo>
                      <a:cubicBezTo>
                        <a:pt x="969591" y="186088"/>
                        <a:pt x="1033533" y="268001"/>
                        <a:pt x="1095165" y="349689"/>
                      </a:cubicBezTo>
                      <a:cubicBezTo>
                        <a:pt x="1123277" y="386927"/>
                        <a:pt x="1150995" y="424560"/>
                        <a:pt x="1180402" y="460840"/>
                      </a:cubicBezTo>
                      <a:cubicBezTo>
                        <a:pt x="1209415" y="496614"/>
                        <a:pt x="1239499" y="531543"/>
                        <a:pt x="1269583" y="566415"/>
                      </a:cubicBezTo>
                      <a:cubicBezTo>
                        <a:pt x="1335891" y="643258"/>
                        <a:pt x="1402649" y="719875"/>
                        <a:pt x="1463380" y="801225"/>
                      </a:cubicBezTo>
                      <a:cubicBezTo>
                        <a:pt x="1522308" y="880096"/>
                        <a:pt x="1577011" y="963981"/>
                        <a:pt x="1613911" y="1055641"/>
                      </a:cubicBezTo>
                      <a:cubicBezTo>
                        <a:pt x="1648276" y="1140990"/>
                        <a:pt x="1666022" y="1234171"/>
                        <a:pt x="1650361" y="1325774"/>
                      </a:cubicBezTo>
                      <a:cubicBezTo>
                        <a:pt x="1635206" y="1414504"/>
                        <a:pt x="1591038" y="1499065"/>
                        <a:pt x="1528223" y="1563401"/>
                      </a:cubicBezTo>
                      <a:cubicBezTo>
                        <a:pt x="1474873" y="1618047"/>
                        <a:pt x="1407663" y="1657032"/>
                        <a:pt x="1335215" y="1680355"/>
                      </a:cubicBezTo>
                      <a:cubicBezTo>
                        <a:pt x="1259386" y="1704749"/>
                        <a:pt x="1179050" y="1712861"/>
                        <a:pt x="1099616" y="1710270"/>
                      </a:cubicBezTo>
                      <a:cubicBezTo>
                        <a:pt x="1015167" y="1707509"/>
                        <a:pt x="931282" y="1692693"/>
                        <a:pt x="850102" y="1669257"/>
                      </a:cubicBezTo>
                      <a:cubicBezTo>
                        <a:pt x="768470" y="1645708"/>
                        <a:pt x="689318" y="1613427"/>
                        <a:pt x="614784" y="1572696"/>
                      </a:cubicBezTo>
                      <a:cubicBezTo>
                        <a:pt x="546336" y="1535345"/>
                        <a:pt x="481098" y="1490896"/>
                        <a:pt x="424198" y="1437376"/>
                      </a:cubicBezTo>
                      <a:cubicBezTo>
                        <a:pt x="393101" y="1408081"/>
                        <a:pt x="365890" y="1375519"/>
                        <a:pt x="339130" y="1342280"/>
                      </a:cubicBezTo>
                      <a:cubicBezTo>
                        <a:pt x="301836" y="1295972"/>
                        <a:pt x="266231" y="1248142"/>
                        <a:pt x="233499" y="1198453"/>
                      </a:cubicBezTo>
                      <a:cubicBezTo>
                        <a:pt x="168882" y="1100372"/>
                        <a:pt x="115475" y="994459"/>
                        <a:pt x="83645" y="881110"/>
                      </a:cubicBezTo>
                      <a:cubicBezTo>
                        <a:pt x="67983" y="825224"/>
                        <a:pt x="60321" y="768099"/>
                        <a:pt x="49392" y="711200"/>
                      </a:cubicBezTo>
                      <a:cubicBezTo>
                        <a:pt x="38181" y="653004"/>
                        <a:pt x="25505" y="595034"/>
                        <a:pt x="18069" y="536219"/>
                      </a:cubicBezTo>
                      <a:cubicBezTo>
                        <a:pt x="10745" y="478023"/>
                        <a:pt x="7759" y="418025"/>
                        <a:pt x="19534" y="360224"/>
                      </a:cubicBezTo>
                      <a:cubicBezTo>
                        <a:pt x="30576" y="306084"/>
                        <a:pt x="56265" y="256114"/>
                        <a:pt x="90912" y="213242"/>
                      </a:cubicBezTo>
                      <a:cubicBezTo>
                        <a:pt x="155812" y="133019"/>
                        <a:pt x="250682" y="75049"/>
                        <a:pt x="351355" y="52739"/>
                      </a:cubicBezTo>
                      <a:cubicBezTo>
                        <a:pt x="395692" y="42937"/>
                        <a:pt x="438620" y="28402"/>
                        <a:pt x="483464" y="20515"/>
                      </a:cubicBezTo>
                      <a:cubicBezTo>
                        <a:pt x="536984" y="11107"/>
                        <a:pt x="591686" y="8121"/>
                        <a:pt x="645769" y="13980"/>
                      </a:cubicBezTo>
                      <a:cubicBezTo>
                        <a:pt x="706331" y="20515"/>
                        <a:pt x="767118" y="39106"/>
                        <a:pt x="819962" y="69640"/>
                      </a:cubicBezTo>
                      <a:cubicBezTo>
                        <a:pt x="821821" y="70711"/>
                        <a:pt x="823511" y="67838"/>
                        <a:pt x="821652" y="66767"/>
                      </a:cubicBezTo>
                      <a:cubicBezTo>
                        <a:pt x="766949" y="35162"/>
                        <a:pt x="708528" y="14881"/>
                        <a:pt x="645769" y="7163"/>
                      </a:cubicBezTo>
                      <a:cubicBezTo>
                        <a:pt x="591686" y="516"/>
                        <a:pt x="536927" y="2994"/>
                        <a:pt x="483239" y="11670"/>
                      </a:cubicBezTo>
                      <a:cubicBezTo>
                        <a:pt x="437325" y="19050"/>
                        <a:pt x="392819" y="32684"/>
                        <a:pt x="347412" y="42599"/>
                      </a:cubicBezTo>
                      <a:cubicBezTo>
                        <a:pt x="297160" y="53584"/>
                        <a:pt x="248823" y="73697"/>
                        <a:pt x="204881" y="100287"/>
                      </a:cubicBezTo>
                      <a:cubicBezTo>
                        <a:pt x="113278" y="155666"/>
                        <a:pt x="34350" y="243551"/>
                        <a:pt x="10295" y="349970"/>
                      </a:cubicBezTo>
                      <a:cubicBezTo>
                        <a:pt x="-16184" y="466925"/>
                        <a:pt x="14182" y="589344"/>
                        <a:pt x="36660" y="704383"/>
                      </a:cubicBezTo>
                      <a:cubicBezTo>
                        <a:pt x="47871" y="761902"/>
                        <a:pt x="55364" y="819929"/>
                        <a:pt x="70744" y="876547"/>
                      </a:cubicBezTo>
                      <a:cubicBezTo>
                        <a:pt x="86292" y="933728"/>
                        <a:pt x="107306" y="989276"/>
                        <a:pt x="132545" y="1042852"/>
                      </a:cubicBezTo>
                      <a:cubicBezTo>
                        <a:pt x="183923" y="1152032"/>
                        <a:pt x="252597" y="1252142"/>
                        <a:pt x="327863" y="1346055"/>
                      </a:cubicBezTo>
                      <a:cubicBezTo>
                        <a:pt x="355299" y="1380251"/>
                        <a:pt x="383242" y="1413884"/>
                        <a:pt x="415184" y="1444024"/>
                      </a:cubicBezTo>
                      <a:cubicBezTo>
                        <a:pt x="443071" y="1470333"/>
                        <a:pt x="473098" y="1494445"/>
                        <a:pt x="504309" y="1516642"/>
                      </a:cubicBezTo>
                      <a:cubicBezTo>
                        <a:pt x="572532" y="1565147"/>
                        <a:pt x="647009" y="1604639"/>
                        <a:pt x="724359" y="1636356"/>
                      </a:cubicBezTo>
                      <a:cubicBezTo>
                        <a:pt x="804864" y="1669370"/>
                        <a:pt x="889087" y="1693876"/>
                        <a:pt x="974943" y="1707847"/>
                      </a:cubicBezTo>
                      <a:cubicBezTo>
                        <a:pt x="1057532" y="1721312"/>
                        <a:pt x="1142206" y="1725424"/>
                        <a:pt x="1225415" y="1714664"/>
                      </a:cubicBezTo>
                      <a:cubicBezTo>
                        <a:pt x="1302934" y="1704636"/>
                        <a:pt x="1379326" y="1681707"/>
                        <a:pt x="1446423" y="1640976"/>
                      </a:cubicBezTo>
                      <a:cubicBezTo>
                        <a:pt x="1515829" y="1598893"/>
                        <a:pt x="1572109" y="1538725"/>
                        <a:pt x="1610869" y="1467516"/>
                      </a:cubicBezTo>
                      <a:cubicBezTo>
                        <a:pt x="1656952" y="1382899"/>
                        <a:pt x="1674754" y="1287409"/>
                        <a:pt x="1661572" y="1191975"/>
                      </a:cubicBezTo>
                      <a:cubicBezTo>
                        <a:pt x="1648389" y="1096485"/>
                        <a:pt x="1607827" y="1006628"/>
                        <a:pt x="1558645" y="924546"/>
                      </a:cubicBezTo>
                      <a:cubicBezTo>
                        <a:pt x="1505463" y="835816"/>
                        <a:pt x="1441071" y="754353"/>
                        <a:pt x="1374763" y="675201"/>
                      </a:cubicBezTo>
                      <a:cubicBezTo>
                        <a:pt x="1311835" y="600104"/>
                        <a:pt x="1245978" y="527430"/>
                        <a:pt x="1184289" y="451263"/>
                      </a:cubicBezTo>
                      <a:cubicBezTo>
                        <a:pt x="1121024" y="373125"/>
                        <a:pt x="1064575" y="289690"/>
                        <a:pt x="997985" y="214200"/>
                      </a:cubicBezTo>
                      <a:cubicBezTo>
                        <a:pt x="930775" y="137976"/>
                        <a:pt x="852580" y="68063"/>
                        <a:pt x="757034" y="30148"/>
                      </a:cubicBezTo>
                      <a:cubicBezTo>
                        <a:pt x="710894" y="11839"/>
                        <a:pt x="661769" y="1699"/>
                        <a:pt x="612137" y="234"/>
                      </a:cubicBezTo>
                      <a:cubicBezTo>
                        <a:pt x="566673" y="-1118"/>
                        <a:pt x="521097" y="3501"/>
                        <a:pt x="476366" y="11276"/>
                      </a:cubicBezTo>
                      <a:cubicBezTo>
                        <a:pt x="378509" y="28346"/>
                        <a:pt x="280540" y="60401"/>
                        <a:pt x="195867" y="113245"/>
                      </a:cubicBezTo>
                      <a:cubicBezTo>
                        <a:pt x="160487" y="135329"/>
                        <a:pt x="127080" y="161694"/>
                        <a:pt x="100940" y="194482"/>
                      </a:cubicBezTo>
                      <a:cubicBezTo>
                        <a:pt x="100264" y="195383"/>
                        <a:pt x="101447" y="196623"/>
                        <a:pt x="102179" y="195721"/>
                      </a:cubicBezTo>
                      <a:lnTo>
                        <a:pt x="102179" y="195721"/>
                      </a:lnTo>
                      <a:lnTo>
                        <a:pt x="102405" y="1957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7"/>
                <p:cNvSpPr/>
                <p:nvPr/>
              </p:nvSpPr>
              <p:spPr>
                <a:xfrm flipH="1" rot="-1412938">
                  <a:off x="-1109656" y="1783813"/>
                  <a:ext cx="1397390" cy="1438711"/>
                </a:xfrm>
                <a:custGeom>
                  <a:rect b="b" l="l" r="r" t="t"/>
                  <a:pathLst>
                    <a:path extrusionOk="0" h="1410581" w="1370068">
                      <a:moveTo>
                        <a:pt x="78762" y="166084"/>
                      </a:moveTo>
                      <a:cubicBezTo>
                        <a:pt x="101128" y="138479"/>
                        <a:pt x="129746" y="116564"/>
                        <a:pt x="159999" y="98255"/>
                      </a:cubicBezTo>
                      <a:cubicBezTo>
                        <a:pt x="194533" y="77410"/>
                        <a:pt x="231659" y="61129"/>
                        <a:pt x="269686" y="47890"/>
                      </a:cubicBezTo>
                      <a:cubicBezTo>
                        <a:pt x="342247" y="22651"/>
                        <a:pt x="420499" y="6201"/>
                        <a:pt x="497680" y="9130"/>
                      </a:cubicBezTo>
                      <a:cubicBezTo>
                        <a:pt x="580720" y="12229"/>
                        <a:pt x="657900" y="44960"/>
                        <a:pt x="723307" y="95212"/>
                      </a:cubicBezTo>
                      <a:cubicBezTo>
                        <a:pt x="790573" y="146929"/>
                        <a:pt x="845163" y="213406"/>
                        <a:pt x="896654" y="280334"/>
                      </a:cubicBezTo>
                      <a:cubicBezTo>
                        <a:pt x="920203" y="310925"/>
                        <a:pt x="943019" y="342135"/>
                        <a:pt x="967300" y="372162"/>
                      </a:cubicBezTo>
                      <a:cubicBezTo>
                        <a:pt x="990849" y="401288"/>
                        <a:pt x="1015186" y="429682"/>
                        <a:pt x="1039636" y="458019"/>
                      </a:cubicBezTo>
                      <a:cubicBezTo>
                        <a:pt x="1093550" y="520552"/>
                        <a:pt x="1147915" y="582804"/>
                        <a:pt x="1197660" y="648830"/>
                      </a:cubicBezTo>
                      <a:cubicBezTo>
                        <a:pt x="1246222" y="713279"/>
                        <a:pt x="1291516" y="781672"/>
                        <a:pt x="1322727" y="856374"/>
                      </a:cubicBezTo>
                      <a:cubicBezTo>
                        <a:pt x="1351458" y="925217"/>
                        <a:pt x="1367514" y="1000483"/>
                        <a:pt x="1357092" y="1075128"/>
                      </a:cubicBezTo>
                      <a:cubicBezTo>
                        <a:pt x="1346839" y="1148478"/>
                        <a:pt x="1312023" y="1218955"/>
                        <a:pt x="1261714" y="1273207"/>
                      </a:cubicBezTo>
                      <a:cubicBezTo>
                        <a:pt x="1219631" y="1318614"/>
                        <a:pt x="1166055" y="1351740"/>
                        <a:pt x="1107803" y="1372134"/>
                      </a:cubicBezTo>
                      <a:cubicBezTo>
                        <a:pt x="1046566" y="1393542"/>
                        <a:pt x="981328" y="1401429"/>
                        <a:pt x="916654" y="1400471"/>
                      </a:cubicBezTo>
                      <a:cubicBezTo>
                        <a:pt x="847980" y="1399457"/>
                        <a:pt x="779644" y="1388415"/>
                        <a:pt x="713448" y="1370444"/>
                      </a:cubicBezTo>
                      <a:cubicBezTo>
                        <a:pt x="646746" y="1352303"/>
                        <a:pt x="581959" y="1327008"/>
                        <a:pt x="520721" y="1294953"/>
                      </a:cubicBezTo>
                      <a:cubicBezTo>
                        <a:pt x="463652" y="1265095"/>
                        <a:pt x="409175" y="1229490"/>
                        <a:pt x="361120" y="1186449"/>
                      </a:cubicBezTo>
                      <a:cubicBezTo>
                        <a:pt x="337910" y="1165661"/>
                        <a:pt x="316952" y="1142957"/>
                        <a:pt x="297066" y="1118958"/>
                      </a:cubicBezTo>
                      <a:cubicBezTo>
                        <a:pt x="265912" y="1081269"/>
                        <a:pt x="235997" y="1042509"/>
                        <a:pt x="208279" y="1002229"/>
                      </a:cubicBezTo>
                      <a:cubicBezTo>
                        <a:pt x="154027" y="923414"/>
                        <a:pt x="107944" y="838459"/>
                        <a:pt x="78649" y="747138"/>
                      </a:cubicBezTo>
                      <a:cubicBezTo>
                        <a:pt x="71269" y="724152"/>
                        <a:pt x="64960" y="700829"/>
                        <a:pt x="59777" y="677224"/>
                      </a:cubicBezTo>
                      <a:cubicBezTo>
                        <a:pt x="54706" y="654183"/>
                        <a:pt x="51439" y="630916"/>
                        <a:pt x="47326" y="607705"/>
                      </a:cubicBezTo>
                      <a:cubicBezTo>
                        <a:pt x="39157" y="561171"/>
                        <a:pt x="28679" y="515088"/>
                        <a:pt x="21186" y="468498"/>
                      </a:cubicBezTo>
                      <a:cubicBezTo>
                        <a:pt x="13468" y="420668"/>
                        <a:pt x="8454" y="371712"/>
                        <a:pt x="13130" y="323319"/>
                      </a:cubicBezTo>
                      <a:cubicBezTo>
                        <a:pt x="17412" y="279376"/>
                        <a:pt x="31439" y="237744"/>
                        <a:pt x="56227" y="201125"/>
                      </a:cubicBezTo>
                      <a:cubicBezTo>
                        <a:pt x="103099" y="131775"/>
                        <a:pt x="177689" y="82987"/>
                        <a:pt x="254701" y="53073"/>
                      </a:cubicBezTo>
                      <a:cubicBezTo>
                        <a:pt x="289517" y="39552"/>
                        <a:pt x="325741" y="33130"/>
                        <a:pt x="361965" y="24792"/>
                      </a:cubicBezTo>
                      <a:cubicBezTo>
                        <a:pt x="401513" y="15722"/>
                        <a:pt x="441512" y="7215"/>
                        <a:pt x="482300" y="6821"/>
                      </a:cubicBezTo>
                      <a:cubicBezTo>
                        <a:pt x="530806" y="6370"/>
                        <a:pt x="579818" y="15947"/>
                        <a:pt x="624268" y="35609"/>
                      </a:cubicBezTo>
                      <a:cubicBezTo>
                        <a:pt x="626239" y="36454"/>
                        <a:pt x="627929" y="33580"/>
                        <a:pt x="625958" y="32735"/>
                      </a:cubicBezTo>
                      <a:cubicBezTo>
                        <a:pt x="601451" y="21862"/>
                        <a:pt x="576720" y="12567"/>
                        <a:pt x="550411" y="6990"/>
                      </a:cubicBezTo>
                      <a:cubicBezTo>
                        <a:pt x="528045" y="2257"/>
                        <a:pt x="505116" y="-109"/>
                        <a:pt x="482300" y="4"/>
                      </a:cubicBezTo>
                      <a:cubicBezTo>
                        <a:pt x="441343" y="229"/>
                        <a:pt x="401232" y="7553"/>
                        <a:pt x="361289" y="16116"/>
                      </a:cubicBezTo>
                      <a:cubicBezTo>
                        <a:pt x="323882" y="24116"/>
                        <a:pt x="286362" y="30482"/>
                        <a:pt x="250250" y="43496"/>
                      </a:cubicBezTo>
                      <a:cubicBezTo>
                        <a:pt x="210871" y="57692"/>
                        <a:pt x="173238" y="78030"/>
                        <a:pt x="139324" y="102424"/>
                      </a:cubicBezTo>
                      <a:cubicBezTo>
                        <a:pt x="105071" y="127043"/>
                        <a:pt x="73973" y="156394"/>
                        <a:pt x="49692" y="190984"/>
                      </a:cubicBezTo>
                      <a:cubicBezTo>
                        <a:pt x="24059" y="227490"/>
                        <a:pt x="8848" y="268898"/>
                        <a:pt x="3158" y="313009"/>
                      </a:cubicBezTo>
                      <a:cubicBezTo>
                        <a:pt x="-9292" y="410302"/>
                        <a:pt x="17919" y="507877"/>
                        <a:pt x="35214" y="602860"/>
                      </a:cubicBezTo>
                      <a:cubicBezTo>
                        <a:pt x="39439" y="626183"/>
                        <a:pt x="42650" y="649619"/>
                        <a:pt x="47439" y="672830"/>
                      </a:cubicBezTo>
                      <a:cubicBezTo>
                        <a:pt x="52453" y="696829"/>
                        <a:pt x="58650" y="720603"/>
                        <a:pt x="65917" y="744039"/>
                      </a:cubicBezTo>
                      <a:cubicBezTo>
                        <a:pt x="80396" y="790517"/>
                        <a:pt x="99212" y="835586"/>
                        <a:pt x="121240" y="878908"/>
                      </a:cubicBezTo>
                      <a:cubicBezTo>
                        <a:pt x="165745" y="966568"/>
                        <a:pt x="223321" y="1046960"/>
                        <a:pt x="285686" y="1122676"/>
                      </a:cubicBezTo>
                      <a:cubicBezTo>
                        <a:pt x="306361" y="1147802"/>
                        <a:pt x="327994" y="1171633"/>
                        <a:pt x="352275" y="1193378"/>
                      </a:cubicBezTo>
                      <a:cubicBezTo>
                        <a:pt x="375880" y="1214561"/>
                        <a:pt x="401119" y="1233941"/>
                        <a:pt x="427315" y="1251799"/>
                      </a:cubicBezTo>
                      <a:cubicBezTo>
                        <a:pt x="484328" y="1290671"/>
                        <a:pt x="546242" y="1322220"/>
                        <a:pt x="610465" y="1347290"/>
                      </a:cubicBezTo>
                      <a:cubicBezTo>
                        <a:pt x="676323" y="1372979"/>
                        <a:pt x="744997" y="1391852"/>
                        <a:pt x="814966" y="1402105"/>
                      </a:cubicBezTo>
                      <a:cubicBezTo>
                        <a:pt x="882401" y="1411964"/>
                        <a:pt x="951132" y="1413992"/>
                        <a:pt x="1018679" y="1404077"/>
                      </a:cubicBezTo>
                      <a:cubicBezTo>
                        <a:pt x="1081719" y="1394838"/>
                        <a:pt x="1143690" y="1374500"/>
                        <a:pt x="1197491" y="1339966"/>
                      </a:cubicBezTo>
                      <a:cubicBezTo>
                        <a:pt x="1254447" y="1303460"/>
                        <a:pt x="1299967" y="1251799"/>
                        <a:pt x="1330501" y="1191519"/>
                      </a:cubicBezTo>
                      <a:cubicBezTo>
                        <a:pt x="1365937" y="1121606"/>
                        <a:pt x="1377655" y="1043580"/>
                        <a:pt x="1365317" y="966286"/>
                      </a:cubicBezTo>
                      <a:cubicBezTo>
                        <a:pt x="1352867" y="888373"/>
                        <a:pt x="1318671" y="815248"/>
                        <a:pt x="1277827" y="748377"/>
                      </a:cubicBezTo>
                      <a:cubicBezTo>
                        <a:pt x="1233771" y="676323"/>
                        <a:pt x="1180984" y="609902"/>
                        <a:pt x="1126620" y="545397"/>
                      </a:cubicBezTo>
                      <a:cubicBezTo>
                        <a:pt x="1075466" y="484666"/>
                        <a:pt x="1022172" y="425682"/>
                        <a:pt x="972314" y="363881"/>
                      </a:cubicBezTo>
                      <a:cubicBezTo>
                        <a:pt x="919865" y="298869"/>
                        <a:pt x="872430" y="229969"/>
                        <a:pt x="815473" y="168562"/>
                      </a:cubicBezTo>
                      <a:cubicBezTo>
                        <a:pt x="758686" y="107268"/>
                        <a:pt x="692435" y="52284"/>
                        <a:pt x="613057" y="23327"/>
                      </a:cubicBezTo>
                      <a:cubicBezTo>
                        <a:pt x="574692" y="9356"/>
                        <a:pt x="534073" y="1750"/>
                        <a:pt x="493285" y="1300"/>
                      </a:cubicBezTo>
                      <a:cubicBezTo>
                        <a:pt x="455991" y="849"/>
                        <a:pt x="418640" y="5243"/>
                        <a:pt x="382021" y="12229"/>
                      </a:cubicBezTo>
                      <a:cubicBezTo>
                        <a:pt x="302361" y="27440"/>
                        <a:pt x="222983" y="54650"/>
                        <a:pt x="154309" y="98424"/>
                      </a:cubicBezTo>
                      <a:cubicBezTo>
                        <a:pt x="125747" y="116620"/>
                        <a:pt x="98705" y="138253"/>
                        <a:pt x="77523" y="164844"/>
                      </a:cubicBezTo>
                      <a:cubicBezTo>
                        <a:pt x="76847" y="165746"/>
                        <a:pt x="78030" y="166985"/>
                        <a:pt x="78762" y="166084"/>
                      </a:cubicBezTo>
                      <a:lnTo>
                        <a:pt x="78762" y="16608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7"/>
                <p:cNvSpPr/>
                <p:nvPr/>
              </p:nvSpPr>
              <p:spPr>
                <a:xfrm flipH="1" rot="-1416312">
                  <a:off x="-978064" y="1918044"/>
                  <a:ext cx="1138910" cy="1173531"/>
                </a:xfrm>
                <a:custGeom>
                  <a:rect b="b" l="l" r="r" t="t"/>
                  <a:pathLst>
                    <a:path extrusionOk="0" h="1150586" w="1119156">
                      <a:moveTo>
                        <a:pt x="75185" y="131945"/>
                      </a:moveTo>
                      <a:cubicBezTo>
                        <a:pt x="114790" y="83101"/>
                        <a:pt x="175971" y="53919"/>
                        <a:pt x="234505" y="34652"/>
                      </a:cubicBezTo>
                      <a:cubicBezTo>
                        <a:pt x="294109" y="15046"/>
                        <a:pt x="358670" y="2990"/>
                        <a:pt x="421542" y="8680"/>
                      </a:cubicBezTo>
                      <a:cubicBezTo>
                        <a:pt x="490779" y="14934"/>
                        <a:pt x="553313" y="46088"/>
                        <a:pt x="605987" y="90425"/>
                      </a:cubicBezTo>
                      <a:cubicBezTo>
                        <a:pt x="659000" y="135099"/>
                        <a:pt x="702323" y="190027"/>
                        <a:pt x="744124" y="245012"/>
                      </a:cubicBezTo>
                      <a:cubicBezTo>
                        <a:pt x="762603" y="269349"/>
                        <a:pt x="781025" y="293743"/>
                        <a:pt x="800461" y="317291"/>
                      </a:cubicBezTo>
                      <a:cubicBezTo>
                        <a:pt x="820404" y="341460"/>
                        <a:pt x="840910" y="365121"/>
                        <a:pt x="861360" y="388839"/>
                      </a:cubicBezTo>
                      <a:cubicBezTo>
                        <a:pt x="905359" y="439823"/>
                        <a:pt x="949358" y="490920"/>
                        <a:pt x="989019" y="545341"/>
                      </a:cubicBezTo>
                      <a:cubicBezTo>
                        <a:pt x="1027553" y="598185"/>
                        <a:pt x="1063045" y="654578"/>
                        <a:pt x="1085861" y="716153"/>
                      </a:cubicBezTo>
                      <a:cubicBezTo>
                        <a:pt x="1107044" y="773279"/>
                        <a:pt x="1116170" y="835136"/>
                        <a:pt x="1103325" y="895303"/>
                      </a:cubicBezTo>
                      <a:cubicBezTo>
                        <a:pt x="1090988" y="952935"/>
                        <a:pt x="1060510" y="1007356"/>
                        <a:pt x="1018145" y="1048313"/>
                      </a:cubicBezTo>
                      <a:cubicBezTo>
                        <a:pt x="981751" y="1083523"/>
                        <a:pt x="936457" y="1108086"/>
                        <a:pt x="888064" y="1122564"/>
                      </a:cubicBezTo>
                      <a:cubicBezTo>
                        <a:pt x="837079" y="1137832"/>
                        <a:pt x="783391" y="1142338"/>
                        <a:pt x="730378" y="1139916"/>
                      </a:cubicBezTo>
                      <a:cubicBezTo>
                        <a:pt x="674098" y="1137325"/>
                        <a:pt x="618325" y="1126790"/>
                        <a:pt x="564411" y="1110677"/>
                      </a:cubicBezTo>
                      <a:cubicBezTo>
                        <a:pt x="510553" y="1094565"/>
                        <a:pt x="458273" y="1072707"/>
                        <a:pt x="409204" y="1045327"/>
                      </a:cubicBezTo>
                      <a:cubicBezTo>
                        <a:pt x="364079" y="1020145"/>
                        <a:pt x="321150" y="990455"/>
                        <a:pt x="283799" y="954569"/>
                      </a:cubicBezTo>
                      <a:cubicBezTo>
                        <a:pt x="262673" y="934288"/>
                        <a:pt x="244138" y="911584"/>
                        <a:pt x="225885" y="888712"/>
                      </a:cubicBezTo>
                      <a:cubicBezTo>
                        <a:pt x="201154" y="857727"/>
                        <a:pt x="177661" y="825728"/>
                        <a:pt x="156028" y="792433"/>
                      </a:cubicBezTo>
                      <a:cubicBezTo>
                        <a:pt x="113607" y="727083"/>
                        <a:pt x="78735" y="656493"/>
                        <a:pt x="58284" y="581115"/>
                      </a:cubicBezTo>
                      <a:cubicBezTo>
                        <a:pt x="48200" y="543989"/>
                        <a:pt x="43243" y="505962"/>
                        <a:pt x="35919" y="468273"/>
                      </a:cubicBezTo>
                      <a:cubicBezTo>
                        <a:pt x="28370" y="429401"/>
                        <a:pt x="19976" y="390641"/>
                        <a:pt x="15300" y="351262"/>
                      </a:cubicBezTo>
                      <a:cubicBezTo>
                        <a:pt x="10680" y="312785"/>
                        <a:pt x="9103" y="273124"/>
                        <a:pt x="17441" y="235040"/>
                      </a:cubicBezTo>
                      <a:cubicBezTo>
                        <a:pt x="24821" y="201238"/>
                        <a:pt x="40820" y="170760"/>
                        <a:pt x="63355" y="144620"/>
                      </a:cubicBezTo>
                      <a:cubicBezTo>
                        <a:pt x="106790" y="94256"/>
                        <a:pt x="168310" y="59383"/>
                        <a:pt x="231237" y="39497"/>
                      </a:cubicBezTo>
                      <a:cubicBezTo>
                        <a:pt x="244927" y="35159"/>
                        <a:pt x="258899" y="32454"/>
                        <a:pt x="272870" y="29356"/>
                      </a:cubicBezTo>
                      <a:cubicBezTo>
                        <a:pt x="285940" y="26483"/>
                        <a:pt x="298897" y="23215"/>
                        <a:pt x="311911" y="20060"/>
                      </a:cubicBezTo>
                      <a:cubicBezTo>
                        <a:pt x="340136" y="13187"/>
                        <a:pt x="368755" y="8173"/>
                        <a:pt x="397824" y="8455"/>
                      </a:cubicBezTo>
                      <a:cubicBezTo>
                        <a:pt x="435288" y="8793"/>
                        <a:pt x="473484" y="16906"/>
                        <a:pt x="508413" y="30257"/>
                      </a:cubicBezTo>
                      <a:cubicBezTo>
                        <a:pt x="510441" y="31046"/>
                        <a:pt x="511286" y="27779"/>
                        <a:pt x="509314" y="27046"/>
                      </a:cubicBezTo>
                      <a:cubicBezTo>
                        <a:pt x="488920" y="19272"/>
                        <a:pt x="468583" y="12004"/>
                        <a:pt x="447175" y="7554"/>
                      </a:cubicBezTo>
                      <a:cubicBezTo>
                        <a:pt x="430274" y="4005"/>
                        <a:pt x="413035" y="2033"/>
                        <a:pt x="395740" y="1695"/>
                      </a:cubicBezTo>
                      <a:cubicBezTo>
                        <a:pt x="366219" y="1131"/>
                        <a:pt x="337319" y="6145"/>
                        <a:pt x="308531" y="12342"/>
                      </a:cubicBezTo>
                      <a:cubicBezTo>
                        <a:pt x="295235" y="15215"/>
                        <a:pt x="282053" y="18427"/>
                        <a:pt x="268701" y="21074"/>
                      </a:cubicBezTo>
                      <a:cubicBezTo>
                        <a:pt x="254110" y="23948"/>
                        <a:pt x="239631" y="26990"/>
                        <a:pt x="225322" y="31102"/>
                      </a:cubicBezTo>
                      <a:cubicBezTo>
                        <a:pt x="192985" y="40454"/>
                        <a:pt x="161944" y="54538"/>
                        <a:pt x="133212" y="72059"/>
                      </a:cubicBezTo>
                      <a:cubicBezTo>
                        <a:pt x="74453" y="107833"/>
                        <a:pt x="22962" y="160845"/>
                        <a:pt x="7131" y="229632"/>
                      </a:cubicBezTo>
                      <a:cubicBezTo>
                        <a:pt x="-10897" y="307996"/>
                        <a:pt x="9159" y="390022"/>
                        <a:pt x="24257" y="467146"/>
                      </a:cubicBezTo>
                      <a:cubicBezTo>
                        <a:pt x="31750" y="505342"/>
                        <a:pt x="36651" y="543933"/>
                        <a:pt x="46736" y="581566"/>
                      </a:cubicBezTo>
                      <a:cubicBezTo>
                        <a:pt x="57045" y="620043"/>
                        <a:pt x="71017" y="657507"/>
                        <a:pt x="87861" y="693563"/>
                      </a:cubicBezTo>
                      <a:cubicBezTo>
                        <a:pt x="121719" y="766124"/>
                        <a:pt x="167014" y="832713"/>
                        <a:pt x="216759" y="895190"/>
                      </a:cubicBezTo>
                      <a:cubicBezTo>
                        <a:pt x="235350" y="918570"/>
                        <a:pt x="254223" y="941668"/>
                        <a:pt x="275799" y="962344"/>
                      </a:cubicBezTo>
                      <a:cubicBezTo>
                        <a:pt x="294559" y="980258"/>
                        <a:pt x="314728" y="996709"/>
                        <a:pt x="335798" y="1011807"/>
                      </a:cubicBezTo>
                      <a:cubicBezTo>
                        <a:pt x="380867" y="1044200"/>
                        <a:pt x="430049" y="1070622"/>
                        <a:pt x="481258" y="1091974"/>
                      </a:cubicBezTo>
                      <a:cubicBezTo>
                        <a:pt x="534834" y="1114339"/>
                        <a:pt x="590889" y="1131071"/>
                        <a:pt x="648127" y="1140874"/>
                      </a:cubicBezTo>
                      <a:cubicBezTo>
                        <a:pt x="703280" y="1150338"/>
                        <a:pt x="759786" y="1153662"/>
                        <a:pt x="815502" y="1147352"/>
                      </a:cubicBezTo>
                      <a:cubicBezTo>
                        <a:pt x="867557" y="1141437"/>
                        <a:pt x="918992" y="1127071"/>
                        <a:pt x="964625" y="1100875"/>
                      </a:cubicBezTo>
                      <a:cubicBezTo>
                        <a:pt x="1011103" y="1074228"/>
                        <a:pt x="1049637" y="1035750"/>
                        <a:pt x="1076734" y="989610"/>
                      </a:cubicBezTo>
                      <a:cubicBezTo>
                        <a:pt x="1109579" y="933725"/>
                        <a:pt x="1124451" y="869501"/>
                        <a:pt x="1117466" y="804940"/>
                      </a:cubicBezTo>
                      <a:cubicBezTo>
                        <a:pt x="1110593" y="741336"/>
                        <a:pt x="1085354" y="681225"/>
                        <a:pt x="1053637" y="626184"/>
                      </a:cubicBezTo>
                      <a:cubicBezTo>
                        <a:pt x="1019159" y="566411"/>
                        <a:pt x="976681" y="511540"/>
                        <a:pt x="932626" y="458583"/>
                      </a:cubicBezTo>
                      <a:cubicBezTo>
                        <a:pt x="890543" y="407937"/>
                        <a:pt x="846431" y="359037"/>
                        <a:pt x="804573" y="308221"/>
                      </a:cubicBezTo>
                      <a:cubicBezTo>
                        <a:pt x="762039" y="256617"/>
                        <a:pt x="724181" y="201351"/>
                        <a:pt x="679844" y="151212"/>
                      </a:cubicBezTo>
                      <a:cubicBezTo>
                        <a:pt x="634212" y="99607"/>
                        <a:pt x="581425" y="51722"/>
                        <a:pt x="517370" y="24398"/>
                      </a:cubicBezTo>
                      <a:cubicBezTo>
                        <a:pt x="485765" y="10934"/>
                        <a:pt x="452076" y="2596"/>
                        <a:pt x="417767" y="568"/>
                      </a:cubicBezTo>
                      <a:cubicBezTo>
                        <a:pt x="387458" y="-1235"/>
                        <a:pt x="356980" y="1413"/>
                        <a:pt x="327122" y="6258"/>
                      </a:cubicBezTo>
                      <a:cubicBezTo>
                        <a:pt x="260983" y="17018"/>
                        <a:pt x="195069" y="38820"/>
                        <a:pt x="138226" y="74819"/>
                      </a:cubicBezTo>
                      <a:cubicBezTo>
                        <a:pt x="114170" y="90087"/>
                        <a:pt x="91523" y="108283"/>
                        <a:pt x="73721" y="130705"/>
                      </a:cubicBezTo>
                      <a:cubicBezTo>
                        <a:pt x="73045" y="131607"/>
                        <a:pt x="74228" y="132846"/>
                        <a:pt x="74960" y="131945"/>
                      </a:cubicBezTo>
                      <a:lnTo>
                        <a:pt x="74960" y="131945"/>
                      </a:lnTo>
                      <a:lnTo>
                        <a:pt x="75185" y="1319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4" name="Google Shape;144;p7"/>
                <p:cNvSpPr/>
                <p:nvPr/>
              </p:nvSpPr>
              <p:spPr>
                <a:xfrm flipH="1" rot="-1412938">
                  <a:off x="-868546" y="2032947"/>
                  <a:ext cx="917546" cy="942840"/>
                </a:xfrm>
                <a:custGeom>
                  <a:rect b="b" l="l" r="r" t="t"/>
                  <a:pathLst>
                    <a:path extrusionOk="0" h="924406" w="899606">
                      <a:moveTo>
                        <a:pt x="61236" y="106755"/>
                      </a:moveTo>
                      <a:cubicBezTo>
                        <a:pt x="76559" y="87882"/>
                        <a:pt x="96165" y="73066"/>
                        <a:pt x="117009" y="60785"/>
                      </a:cubicBezTo>
                      <a:cubicBezTo>
                        <a:pt x="140332" y="47095"/>
                        <a:pt x="165515" y="36504"/>
                        <a:pt x="191317" y="28335"/>
                      </a:cubicBezTo>
                      <a:cubicBezTo>
                        <a:pt x="239822" y="13011"/>
                        <a:pt x="292384" y="3096"/>
                        <a:pt x="343369" y="9011"/>
                      </a:cubicBezTo>
                      <a:cubicBezTo>
                        <a:pt x="371199" y="12223"/>
                        <a:pt x="398184" y="19941"/>
                        <a:pt x="423367" y="32335"/>
                      </a:cubicBezTo>
                      <a:cubicBezTo>
                        <a:pt x="447986" y="44447"/>
                        <a:pt x="470576" y="60278"/>
                        <a:pt x="491252" y="78249"/>
                      </a:cubicBezTo>
                      <a:cubicBezTo>
                        <a:pt x="533617" y="115149"/>
                        <a:pt x="568208" y="159937"/>
                        <a:pt x="602009" y="204499"/>
                      </a:cubicBezTo>
                      <a:cubicBezTo>
                        <a:pt x="632431" y="244667"/>
                        <a:pt x="664937" y="282975"/>
                        <a:pt x="697838" y="321172"/>
                      </a:cubicBezTo>
                      <a:cubicBezTo>
                        <a:pt x="733780" y="362860"/>
                        <a:pt x="769498" y="404888"/>
                        <a:pt x="801271" y="449844"/>
                      </a:cubicBezTo>
                      <a:cubicBezTo>
                        <a:pt x="831580" y="492716"/>
                        <a:pt x="859129" y="538687"/>
                        <a:pt x="875466" y="588882"/>
                      </a:cubicBezTo>
                      <a:cubicBezTo>
                        <a:pt x="890734" y="635923"/>
                        <a:pt x="894677" y="686119"/>
                        <a:pt x="880875" y="734005"/>
                      </a:cubicBezTo>
                      <a:cubicBezTo>
                        <a:pt x="867861" y="779074"/>
                        <a:pt x="841158" y="820650"/>
                        <a:pt x="805384" y="851016"/>
                      </a:cubicBezTo>
                      <a:cubicBezTo>
                        <a:pt x="774061" y="877607"/>
                        <a:pt x="735921" y="894958"/>
                        <a:pt x="696148" y="904535"/>
                      </a:cubicBezTo>
                      <a:cubicBezTo>
                        <a:pt x="653895" y="914676"/>
                        <a:pt x="609840" y="916310"/>
                        <a:pt x="566686" y="912591"/>
                      </a:cubicBezTo>
                      <a:cubicBezTo>
                        <a:pt x="521110" y="908648"/>
                        <a:pt x="476041" y="898395"/>
                        <a:pt x="432718" y="883747"/>
                      </a:cubicBezTo>
                      <a:cubicBezTo>
                        <a:pt x="389790" y="869212"/>
                        <a:pt x="348439" y="850114"/>
                        <a:pt x="309736" y="826509"/>
                      </a:cubicBezTo>
                      <a:cubicBezTo>
                        <a:pt x="274807" y="805214"/>
                        <a:pt x="241851" y="780088"/>
                        <a:pt x="214077" y="749892"/>
                      </a:cubicBezTo>
                      <a:cubicBezTo>
                        <a:pt x="194641" y="728766"/>
                        <a:pt x="176895" y="705724"/>
                        <a:pt x="159768" y="682626"/>
                      </a:cubicBezTo>
                      <a:cubicBezTo>
                        <a:pt x="140839" y="657106"/>
                        <a:pt x="123037" y="630684"/>
                        <a:pt x="107094" y="603192"/>
                      </a:cubicBezTo>
                      <a:cubicBezTo>
                        <a:pt x="75207" y="548264"/>
                        <a:pt x="51095" y="488829"/>
                        <a:pt x="39659" y="426126"/>
                      </a:cubicBezTo>
                      <a:cubicBezTo>
                        <a:pt x="36899" y="410972"/>
                        <a:pt x="34701" y="395705"/>
                        <a:pt x="31772" y="380550"/>
                      </a:cubicBezTo>
                      <a:cubicBezTo>
                        <a:pt x="28842" y="365283"/>
                        <a:pt x="25688" y="350072"/>
                        <a:pt x="22814" y="334749"/>
                      </a:cubicBezTo>
                      <a:cubicBezTo>
                        <a:pt x="16787" y="302975"/>
                        <a:pt x="11547" y="270807"/>
                        <a:pt x="11435" y="238413"/>
                      </a:cubicBezTo>
                      <a:cubicBezTo>
                        <a:pt x="11266" y="208442"/>
                        <a:pt x="15772" y="177964"/>
                        <a:pt x="29688" y="151092"/>
                      </a:cubicBezTo>
                      <a:cubicBezTo>
                        <a:pt x="42138" y="127093"/>
                        <a:pt x="60616" y="106812"/>
                        <a:pt x="81461" y="89798"/>
                      </a:cubicBezTo>
                      <a:cubicBezTo>
                        <a:pt x="102756" y="72446"/>
                        <a:pt x="126924" y="58418"/>
                        <a:pt x="152107" y="47489"/>
                      </a:cubicBezTo>
                      <a:cubicBezTo>
                        <a:pt x="163825" y="42363"/>
                        <a:pt x="175824" y="37799"/>
                        <a:pt x="188049" y="33968"/>
                      </a:cubicBezTo>
                      <a:cubicBezTo>
                        <a:pt x="198697" y="30645"/>
                        <a:pt x="209570" y="28673"/>
                        <a:pt x="220386" y="26138"/>
                      </a:cubicBezTo>
                      <a:cubicBezTo>
                        <a:pt x="236273" y="22419"/>
                        <a:pt x="251709" y="17124"/>
                        <a:pt x="267540" y="13349"/>
                      </a:cubicBezTo>
                      <a:cubicBezTo>
                        <a:pt x="285962" y="8955"/>
                        <a:pt x="304666" y="7378"/>
                        <a:pt x="323538" y="8561"/>
                      </a:cubicBezTo>
                      <a:cubicBezTo>
                        <a:pt x="336045" y="9349"/>
                        <a:pt x="348495" y="11152"/>
                        <a:pt x="360777" y="13575"/>
                      </a:cubicBezTo>
                      <a:cubicBezTo>
                        <a:pt x="376833" y="16673"/>
                        <a:pt x="393057" y="20335"/>
                        <a:pt x="408606" y="25293"/>
                      </a:cubicBezTo>
                      <a:cubicBezTo>
                        <a:pt x="410635" y="25969"/>
                        <a:pt x="411536" y="22701"/>
                        <a:pt x="409508" y="22081"/>
                      </a:cubicBezTo>
                      <a:cubicBezTo>
                        <a:pt x="393170" y="16899"/>
                        <a:pt x="377114" y="11434"/>
                        <a:pt x="360382" y="7716"/>
                      </a:cubicBezTo>
                      <a:cubicBezTo>
                        <a:pt x="347594" y="4843"/>
                        <a:pt x="334580" y="2758"/>
                        <a:pt x="321510" y="1744"/>
                      </a:cubicBezTo>
                      <a:cubicBezTo>
                        <a:pt x="302299" y="279"/>
                        <a:pt x="283145" y="1744"/>
                        <a:pt x="264329" y="5913"/>
                      </a:cubicBezTo>
                      <a:cubicBezTo>
                        <a:pt x="248160" y="9462"/>
                        <a:pt x="232330" y="14476"/>
                        <a:pt x="216105" y="17856"/>
                      </a:cubicBezTo>
                      <a:cubicBezTo>
                        <a:pt x="191429" y="22983"/>
                        <a:pt x="167599" y="28955"/>
                        <a:pt x="144389" y="39039"/>
                      </a:cubicBezTo>
                      <a:cubicBezTo>
                        <a:pt x="94136" y="60954"/>
                        <a:pt x="44842" y="96558"/>
                        <a:pt x="19434" y="146416"/>
                      </a:cubicBezTo>
                      <a:cubicBezTo>
                        <a:pt x="-9973" y="204048"/>
                        <a:pt x="-227" y="272497"/>
                        <a:pt x="11209" y="333509"/>
                      </a:cubicBezTo>
                      <a:cubicBezTo>
                        <a:pt x="14139" y="349284"/>
                        <a:pt x="17406" y="365058"/>
                        <a:pt x="20448" y="380832"/>
                      </a:cubicBezTo>
                      <a:cubicBezTo>
                        <a:pt x="23434" y="396155"/>
                        <a:pt x="25744" y="411592"/>
                        <a:pt x="28448" y="426971"/>
                      </a:cubicBezTo>
                      <a:cubicBezTo>
                        <a:pt x="34194" y="459196"/>
                        <a:pt x="43265" y="490801"/>
                        <a:pt x="55095" y="521279"/>
                      </a:cubicBezTo>
                      <a:cubicBezTo>
                        <a:pt x="78531" y="581671"/>
                        <a:pt x="112277" y="637444"/>
                        <a:pt x="150924" y="689274"/>
                      </a:cubicBezTo>
                      <a:cubicBezTo>
                        <a:pt x="168444" y="712823"/>
                        <a:pt x="186472" y="736371"/>
                        <a:pt x="206415" y="757948"/>
                      </a:cubicBezTo>
                      <a:cubicBezTo>
                        <a:pt x="220217" y="772821"/>
                        <a:pt x="235316" y="786454"/>
                        <a:pt x="251202" y="799074"/>
                      </a:cubicBezTo>
                      <a:cubicBezTo>
                        <a:pt x="286187" y="826735"/>
                        <a:pt x="324834" y="849551"/>
                        <a:pt x="365340" y="868086"/>
                      </a:cubicBezTo>
                      <a:cubicBezTo>
                        <a:pt x="408212" y="887691"/>
                        <a:pt x="453225" y="902845"/>
                        <a:pt x="499364" y="912535"/>
                      </a:cubicBezTo>
                      <a:cubicBezTo>
                        <a:pt x="544321" y="922000"/>
                        <a:pt x="590742" y="926507"/>
                        <a:pt x="636656" y="923464"/>
                      </a:cubicBezTo>
                      <a:cubicBezTo>
                        <a:pt x="679697" y="920591"/>
                        <a:pt x="722569" y="910958"/>
                        <a:pt x="761385" y="891747"/>
                      </a:cubicBezTo>
                      <a:cubicBezTo>
                        <a:pt x="799807" y="872705"/>
                        <a:pt x="832707" y="844086"/>
                        <a:pt x="856706" y="808594"/>
                      </a:cubicBezTo>
                      <a:cubicBezTo>
                        <a:pt x="886001" y="765215"/>
                        <a:pt x="901832" y="713555"/>
                        <a:pt x="899353" y="661106"/>
                      </a:cubicBezTo>
                      <a:cubicBezTo>
                        <a:pt x="896874" y="609332"/>
                        <a:pt x="878227" y="559756"/>
                        <a:pt x="853664" y="514575"/>
                      </a:cubicBezTo>
                      <a:cubicBezTo>
                        <a:pt x="826961" y="465505"/>
                        <a:pt x="793046" y="420662"/>
                        <a:pt x="757667" y="377621"/>
                      </a:cubicBezTo>
                      <a:cubicBezTo>
                        <a:pt x="723414" y="335875"/>
                        <a:pt x="687246" y="295764"/>
                        <a:pt x="652656" y="254244"/>
                      </a:cubicBezTo>
                      <a:cubicBezTo>
                        <a:pt x="618122" y="212780"/>
                        <a:pt x="587475" y="168218"/>
                        <a:pt x="552152" y="127431"/>
                      </a:cubicBezTo>
                      <a:cubicBezTo>
                        <a:pt x="515533" y="85122"/>
                        <a:pt x="473337" y="45292"/>
                        <a:pt x="421845" y="21969"/>
                      </a:cubicBezTo>
                      <a:cubicBezTo>
                        <a:pt x="395987" y="10251"/>
                        <a:pt x="368269" y="2758"/>
                        <a:pt x="339876" y="674"/>
                      </a:cubicBezTo>
                      <a:cubicBezTo>
                        <a:pt x="315257" y="-1129"/>
                        <a:pt x="290356" y="843"/>
                        <a:pt x="266019" y="4730"/>
                      </a:cubicBezTo>
                      <a:cubicBezTo>
                        <a:pt x="212330" y="13237"/>
                        <a:pt x="158811" y="30814"/>
                        <a:pt x="112671" y="59883"/>
                      </a:cubicBezTo>
                      <a:cubicBezTo>
                        <a:pt x="93010" y="72277"/>
                        <a:pt x="74475" y="87150"/>
                        <a:pt x="59997" y="105403"/>
                      </a:cubicBezTo>
                      <a:cubicBezTo>
                        <a:pt x="59320" y="106304"/>
                        <a:pt x="60504" y="107544"/>
                        <a:pt x="61236" y="106643"/>
                      </a:cubicBezTo>
                      <a:lnTo>
                        <a:pt x="61236" y="106643"/>
                      </a:lnTo>
                      <a:lnTo>
                        <a:pt x="61236" y="10675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 flipH="1" rot="-1412938">
                  <a:off x="-769724" y="2134907"/>
                  <a:ext cx="720254" cy="737871"/>
                </a:xfrm>
                <a:custGeom>
                  <a:rect b="b" l="l" r="r" t="t"/>
                  <a:pathLst>
                    <a:path extrusionOk="0" h="725073" w="706172">
                      <a:moveTo>
                        <a:pt x="49374" y="84370"/>
                      </a:moveTo>
                      <a:cubicBezTo>
                        <a:pt x="61317" y="69722"/>
                        <a:pt x="76584" y="58173"/>
                        <a:pt x="92866" y="48652"/>
                      </a:cubicBezTo>
                      <a:cubicBezTo>
                        <a:pt x="110837" y="38117"/>
                        <a:pt x="130386" y="29836"/>
                        <a:pt x="150273" y="23695"/>
                      </a:cubicBezTo>
                      <a:cubicBezTo>
                        <a:pt x="188018" y="12090"/>
                        <a:pt x="227904" y="4372"/>
                        <a:pt x="267565" y="8372"/>
                      </a:cubicBezTo>
                      <a:cubicBezTo>
                        <a:pt x="310944" y="12766"/>
                        <a:pt x="349872" y="32596"/>
                        <a:pt x="382717" y="60708"/>
                      </a:cubicBezTo>
                      <a:cubicBezTo>
                        <a:pt x="415730" y="88933"/>
                        <a:pt x="442715" y="123411"/>
                        <a:pt x="468855" y="157889"/>
                      </a:cubicBezTo>
                      <a:cubicBezTo>
                        <a:pt x="480573" y="173325"/>
                        <a:pt x="492235" y="188705"/>
                        <a:pt x="504629" y="203634"/>
                      </a:cubicBezTo>
                      <a:cubicBezTo>
                        <a:pt x="517248" y="218845"/>
                        <a:pt x="530205" y="233774"/>
                        <a:pt x="543106" y="248759"/>
                      </a:cubicBezTo>
                      <a:cubicBezTo>
                        <a:pt x="570880" y="280984"/>
                        <a:pt x="598598" y="313321"/>
                        <a:pt x="623442" y="347855"/>
                      </a:cubicBezTo>
                      <a:cubicBezTo>
                        <a:pt x="647272" y="380981"/>
                        <a:pt x="669187" y="416417"/>
                        <a:pt x="682877" y="455007"/>
                      </a:cubicBezTo>
                      <a:cubicBezTo>
                        <a:pt x="695553" y="490837"/>
                        <a:pt x="700398" y="529484"/>
                        <a:pt x="691440" y="566778"/>
                      </a:cubicBezTo>
                      <a:cubicBezTo>
                        <a:pt x="682877" y="602496"/>
                        <a:pt x="663159" y="635903"/>
                        <a:pt x="636174" y="660748"/>
                      </a:cubicBezTo>
                      <a:cubicBezTo>
                        <a:pt x="612907" y="682155"/>
                        <a:pt x="584232" y="696747"/>
                        <a:pt x="553867" y="705141"/>
                      </a:cubicBezTo>
                      <a:cubicBezTo>
                        <a:pt x="521699" y="714042"/>
                        <a:pt x="488009" y="716295"/>
                        <a:pt x="454827" y="714267"/>
                      </a:cubicBezTo>
                      <a:cubicBezTo>
                        <a:pt x="419617" y="712126"/>
                        <a:pt x="384801" y="705028"/>
                        <a:pt x="351168" y="694549"/>
                      </a:cubicBezTo>
                      <a:cubicBezTo>
                        <a:pt x="317592" y="684071"/>
                        <a:pt x="285142" y="669930"/>
                        <a:pt x="254608" y="652354"/>
                      </a:cubicBezTo>
                      <a:cubicBezTo>
                        <a:pt x="226721" y="636354"/>
                        <a:pt x="200299" y="617425"/>
                        <a:pt x="177539" y="594665"/>
                      </a:cubicBezTo>
                      <a:cubicBezTo>
                        <a:pt x="163681" y="580806"/>
                        <a:pt x="151456" y="565314"/>
                        <a:pt x="139400" y="549878"/>
                      </a:cubicBezTo>
                      <a:cubicBezTo>
                        <a:pt x="124189" y="530441"/>
                        <a:pt x="109823" y="510273"/>
                        <a:pt x="96697" y="489372"/>
                      </a:cubicBezTo>
                      <a:cubicBezTo>
                        <a:pt x="70556" y="447683"/>
                        <a:pt x="49599" y="402727"/>
                        <a:pt x="37994" y="354784"/>
                      </a:cubicBezTo>
                      <a:cubicBezTo>
                        <a:pt x="32360" y="331518"/>
                        <a:pt x="29318" y="307744"/>
                        <a:pt x="24642" y="284251"/>
                      </a:cubicBezTo>
                      <a:cubicBezTo>
                        <a:pt x="19854" y="259970"/>
                        <a:pt x="14896" y="235633"/>
                        <a:pt x="12643" y="210958"/>
                      </a:cubicBezTo>
                      <a:cubicBezTo>
                        <a:pt x="10502" y="187184"/>
                        <a:pt x="10671" y="162734"/>
                        <a:pt x="17544" y="139636"/>
                      </a:cubicBezTo>
                      <a:cubicBezTo>
                        <a:pt x="23572" y="119354"/>
                        <a:pt x="35290" y="101440"/>
                        <a:pt x="49881" y="86229"/>
                      </a:cubicBezTo>
                      <a:cubicBezTo>
                        <a:pt x="64697" y="70736"/>
                        <a:pt x="82162" y="58004"/>
                        <a:pt x="100753" y="47526"/>
                      </a:cubicBezTo>
                      <a:cubicBezTo>
                        <a:pt x="118217" y="37667"/>
                        <a:pt x="137259" y="29047"/>
                        <a:pt x="156695" y="23864"/>
                      </a:cubicBezTo>
                      <a:cubicBezTo>
                        <a:pt x="164864" y="21667"/>
                        <a:pt x="173201" y="20259"/>
                        <a:pt x="181370" y="18287"/>
                      </a:cubicBezTo>
                      <a:cubicBezTo>
                        <a:pt x="188807" y="16541"/>
                        <a:pt x="196243" y="14625"/>
                        <a:pt x="203679" y="12991"/>
                      </a:cubicBezTo>
                      <a:cubicBezTo>
                        <a:pt x="219904" y="9442"/>
                        <a:pt x="236298" y="7414"/>
                        <a:pt x="252974" y="8090"/>
                      </a:cubicBezTo>
                      <a:cubicBezTo>
                        <a:pt x="263171" y="8484"/>
                        <a:pt x="273311" y="9780"/>
                        <a:pt x="283339" y="11639"/>
                      </a:cubicBezTo>
                      <a:cubicBezTo>
                        <a:pt x="295902" y="14005"/>
                        <a:pt x="308803" y="16822"/>
                        <a:pt x="320916" y="20935"/>
                      </a:cubicBezTo>
                      <a:cubicBezTo>
                        <a:pt x="322944" y="21611"/>
                        <a:pt x="323845" y="18400"/>
                        <a:pt x="321817" y="17724"/>
                      </a:cubicBezTo>
                      <a:cubicBezTo>
                        <a:pt x="308972" y="13386"/>
                        <a:pt x="296466" y="8822"/>
                        <a:pt x="283226" y="5837"/>
                      </a:cubicBezTo>
                      <a:cubicBezTo>
                        <a:pt x="272861" y="3527"/>
                        <a:pt x="262269" y="1949"/>
                        <a:pt x="251678" y="1330"/>
                      </a:cubicBezTo>
                      <a:cubicBezTo>
                        <a:pt x="234608" y="316"/>
                        <a:pt x="217651" y="2062"/>
                        <a:pt x="200863" y="5330"/>
                      </a:cubicBezTo>
                      <a:cubicBezTo>
                        <a:pt x="193201" y="6794"/>
                        <a:pt x="185652" y="8484"/>
                        <a:pt x="177990" y="10062"/>
                      </a:cubicBezTo>
                      <a:cubicBezTo>
                        <a:pt x="169483" y="11808"/>
                        <a:pt x="160920" y="13217"/>
                        <a:pt x="152470" y="15357"/>
                      </a:cubicBezTo>
                      <a:cubicBezTo>
                        <a:pt x="131907" y="20653"/>
                        <a:pt x="112358" y="28315"/>
                        <a:pt x="93823" y="38737"/>
                      </a:cubicBezTo>
                      <a:cubicBezTo>
                        <a:pt x="56022" y="59976"/>
                        <a:pt x="20755" y="92200"/>
                        <a:pt x="7403" y="134565"/>
                      </a:cubicBezTo>
                      <a:cubicBezTo>
                        <a:pt x="-7808" y="182846"/>
                        <a:pt x="3629" y="235633"/>
                        <a:pt x="13150" y="283857"/>
                      </a:cubicBezTo>
                      <a:cubicBezTo>
                        <a:pt x="15459" y="295631"/>
                        <a:pt x="17826" y="307349"/>
                        <a:pt x="19797" y="319180"/>
                      </a:cubicBezTo>
                      <a:cubicBezTo>
                        <a:pt x="21882" y="331518"/>
                        <a:pt x="23854" y="343855"/>
                        <a:pt x="26727" y="356024"/>
                      </a:cubicBezTo>
                      <a:cubicBezTo>
                        <a:pt x="32529" y="380586"/>
                        <a:pt x="40867" y="404529"/>
                        <a:pt x="51008" y="427684"/>
                      </a:cubicBezTo>
                      <a:cubicBezTo>
                        <a:pt x="71345" y="474049"/>
                        <a:pt x="99288" y="516583"/>
                        <a:pt x="130329" y="556412"/>
                      </a:cubicBezTo>
                      <a:cubicBezTo>
                        <a:pt x="142723" y="572299"/>
                        <a:pt x="155286" y="588299"/>
                        <a:pt x="169596" y="602552"/>
                      </a:cubicBezTo>
                      <a:cubicBezTo>
                        <a:pt x="181088" y="613988"/>
                        <a:pt x="193539" y="624411"/>
                        <a:pt x="206496" y="634044"/>
                      </a:cubicBezTo>
                      <a:cubicBezTo>
                        <a:pt x="234495" y="654889"/>
                        <a:pt x="265255" y="671959"/>
                        <a:pt x="297311" y="685705"/>
                      </a:cubicBezTo>
                      <a:cubicBezTo>
                        <a:pt x="331000" y="700183"/>
                        <a:pt x="366210" y="711225"/>
                        <a:pt x="402322" y="717873"/>
                      </a:cubicBezTo>
                      <a:cubicBezTo>
                        <a:pt x="437250" y="724351"/>
                        <a:pt x="473193" y="726999"/>
                        <a:pt x="508628" y="723563"/>
                      </a:cubicBezTo>
                      <a:cubicBezTo>
                        <a:pt x="541923" y="720351"/>
                        <a:pt x="574880" y="711845"/>
                        <a:pt x="604400" y="695789"/>
                      </a:cubicBezTo>
                      <a:cubicBezTo>
                        <a:pt x="633864" y="679733"/>
                        <a:pt x="658765" y="656241"/>
                        <a:pt x="676511" y="627734"/>
                      </a:cubicBezTo>
                      <a:cubicBezTo>
                        <a:pt x="698257" y="592750"/>
                        <a:pt x="709017" y="552018"/>
                        <a:pt x="705524" y="510836"/>
                      </a:cubicBezTo>
                      <a:cubicBezTo>
                        <a:pt x="702088" y="470387"/>
                        <a:pt x="686652" y="432022"/>
                        <a:pt x="666878" y="396980"/>
                      </a:cubicBezTo>
                      <a:cubicBezTo>
                        <a:pt x="645526" y="359122"/>
                        <a:pt x="618823" y="324419"/>
                        <a:pt x="591105" y="291012"/>
                      </a:cubicBezTo>
                      <a:cubicBezTo>
                        <a:pt x="564514" y="258900"/>
                        <a:pt x="536571" y="227915"/>
                        <a:pt x="509924" y="195747"/>
                      </a:cubicBezTo>
                      <a:cubicBezTo>
                        <a:pt x="483108" y="163353"/>
                        <a:pt x="459278" y="128594"/>
                        <a:pt x="431504" y="96933"/>
                      </a:cubicBezTo>
                      <a:cubicBezTo>
                        <a:pt x="402885" y="64314"/>
                        <a:pt x="369759" y="33723"/>
                        <a:pt x="329535" y="16146"/>
                      </a:cubicBezTo>
                      <a:cubicBezTo>
                        <a:pt x="309254" y="7301"/>
                        <a:pt x="287677" y="1668"/>
                        <a:pt x="265593" y="372"/>
                      </a:cubicBezTo>
                      <a:cubicBezTo>
                        <a:pt x="246382" y="-811"/>
                        <a:pt x="227003" y="935"/>
                        <a:pt x="208017" y="4090"/>
                      </a:cubicBezTo>
                      <a:cubicBezTo>
                        <a:pt x="166272" y="11020"/>
                        <a:pt x="124865" y="24822"/>
                        <a:pt x="89035" y="47638"/>
                      </a:cubicBezTo>
                      <a:cubicBezTo>
                        <a:pt x="73768" y="57328"/>
                        <a:pt x="59402" y="68933"/>
                        <a:pt x="48191" y="83187"/>
                      </a:cubicBezTo>
                      <a:cubicBezTo>
                        <a:pt x="47515" y="84088"/>
                        <a:pt x="48698" y="85327"/>
                        <a:pt x="49430" y="84426"/>
                      </a:cubicBezTo>
                      <a:lnTo>
                        <a:pt x="49430" y="84426"/>
                      </a:lnTo>
                      <a:lnTo>
                        <a:pt x="49374" y="8437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146;p7"/>
                <p:cNvSpPr/>
                <p:nvPr/>
              </p:nvSpPr>
              <p:spPr>
                <a:xfrm flipH="1" rot="-1412938">
                  <a:off x="-668412" y="2238793"/>
                  <a:ext cx="516978" cy="531581"/>
                </a:xfrm>
                <a:custGeom>
                  <a:rect b="b" l="l" r="r" t="t"/>
                  <a:pathLst>
                    <a:path extrusionOk="0" h="521188" w="506870">
                      <a:moveTo>
                        <a:pt x="37011" y="62687"/>
                      </a:moveTo>
                      <a:cubicBezTo>
                        <a:pt x="54870" y="40997"/>
                        <a:pt x="82362" y="28097"/>
                        <a:pt x="108671" y="19984"/>
                      </a:cubicBezTo>
                      <a:cubicBezTo>
                        <a:pt x="135600" y="11646"/>
                        <a:pt x="164106" y="6407"/>
                        <a:pt x="192387" y="9393"/>
                      </a:cubicBezTo>
                      <a:cubicBezTo>
                        <a:pt x="256385" y="16209"/>
                        <a:pt x="298806" y="67870"/>
                        <a:pt x="335143" y="115756"/>
                      </a:cubicBezTo>
                      <a:cubicBezTo>
                        <a:pt x="351875" y="137784"/>
                        <a:pt x="369396" y="158910"/>
                        <a:pt x="387480" y="179867"/>
                      </a:cubicBezTo>
                      <a:cubicBezTo>
                        <a:pt x="407029" y="202570"/>
                        <a:pt x="426577" y="225330"/>
                        <a:pt x="444154" y="249611"/>
                      </a:cubicBezTo>
                      <a:cubicBezTo>
                        <a:pt x="475872" y="293497"/>
                        <a:pt x="506462" y="347975"/>
                        <a:pt x="494068" y="404086"/>
                      </a:cubicBezTo>
                      <a:cubicBezTo>
                        <a:pt x="488435" y="429437"/>
                        <a:pt x="474914" y="453268"/>
                        <a:pt x="456098" y="471183"/>
                      </a:cubicBezTo>
                      <a:cubicBezTo>
                        <a:pt x="440042" y="486506"/>
                        <a:pt x="420099" y="497097"/>
                        <a:pt x="398860" y="503294"/>
                      </a:cubicBezTo>
                      <a:cubicBezTo>
                        <a:pt x="352326" y="516928"/>
                        <a:pt x="301623" y="511238"/>
                        <a:pt x="255822" y="497379"/>
                      </a:cubicBezTo>
                      <a:cubicBezTo>
                        <a:pt x="210753" y="483746"/>
                        <a:pt x="166247" y="461042"/>
                        <a:pt x="132163" y="428141"/>
                      </a:cubicBezTo>
                      <a:cubicBezTo>
                        <a:pt x="122755" y="419071"/>
                        <a:pt x="114530" y="408987"/>
                        <a:pt x="106417" y="398790"/>
                      </a:cubicBezTo>
                      <a:cubicBezTo>
                        <a:pt x="95488" y="385100"/>
                        <a:pt x="85122" y="370960"/>
                        <a:pt x="75601" y="356256"/>
                      </a:cubicBezTo>
                      <a:cubicBezTo>
                        <a:pt x="56729" y="327130"/>
                        <a:pt x="41236" y="295807"/>
                        <a:pt x="32166" y="262231"/>
                      </a:cubicBezTo>
                      <a:cubicBezTo>
                        <a:pt x="27715" y="245724"/>
                        <a:pt x="25518" y="228823"/>
                        <a:pt x="22251" y="212035"/>
                      </a:cubicBezTo>
                      <a:cubicBezTo>
                        <a:pt x="18927" y="194909"/>
                        <a:pt x="15209" y="177839"/>
                        <a:pt x="13124" y="160487"/>
                      </a:cubicBezTo>
                      <a:cubicBezTo>
                        <a:pt x="11096" y="143586"/>
                        <a:pt x="10307" y="126009"/>
                        <a:pt x="13969" y="109277"/>
                      </a:cubicBezTo>
                      <a:cubicBezTo>
                        <a:pt x="17181" y="94573"/>
                        <a:pt x="24110" y="81278"/>
                        <a:pt x="33912" y="69898"/>
                      </a:cubicBezTo>
                      <a:cubicBezTo>
                        <a:pt x="53179" y="47589"/>
                        <a:pt x="80108" y="32265"/>
                        <a:pt x="107713" y="22801"/>
                      </a:cubicBezTo>
                      <a:cubicBezTo>
                        <a:pt x="113967" y="20660"/>
                        <a:pt x="120389" y="19364"/>
                        <a:pt x="126868" y="17900"/>
                      </a:cubicBezTo>
                      <a:cubicBezTo>
                        <a:pt x="133290" y="16435"/>
                        <a:pt x="139712" y="14801"/>
                        <a:pt x="146135" y="13280"/>
                      </a:cubicBezTo>
                      <a:cubicBezTo>
                        <a:pt x="160669" y="9900"/>
                        <a:pt x="175317" y="6745"/>
                        <a:pt x="190302" y="6520"/>
                      </a:cubicBezTo>
                      <a:cubicBezTo>
                        <a:pt x="203598" y="6294"/>
                        <a:pt x="219203" y="8322"/>
                        <a:pt x="229738" y="17280"/>
                      </a:cubicBezTo>
                      <a:cubicBezTo>
                        <a:pt x="231372" y="18688"/>
                        <a:pt x="233738" y="16322"/>
                        <a:pt x="232104" y="14914"/>
                      </a:cubicBezTo>
                      <a:cubicBezTo>
                        <a:pt x="226639" y="10238"/>
                        <a:pt x="221062" y="6463"/>
                        <a:pt x="214245" y="4041"/>
                      </a:cubicBezTo>
                      <a:cubicBezTo>
                        <a:pt x="207541" y="1675"/>
                        <a:pt x="200330" y="548"/>
                        <a:pt x="193232" y="154"/>
                      </a:cubicBezTo>
                      <a:cubicBezTo>
                        <a:pt x="178021" y="-635"/>
                        <a:pt x="162698" y="1731"/>
                        <a:pt x="147768" y="4548"/>
                      </a:cubicBezTo>
                      <a:cubicBezTo>
                        <a:pt x="134135" y="7139"/>
                        <a:pt x="120445" y="9731"/>
                        <a:pt x="106868" y="12886"/>
                      </a:cubicBezTo>
                      <a:cubicBezTo>
                        <a:pt x="92277" y="16266"/>
                        <a:pt x="78249" y="22576"/>
                        <a:pt x="65292" y="30068"/>
                      </a:cubicBezTo>
                      <a:cubicBezTo>
                        <a:pt x="38307" y="45617"/>
                        <a:pt x="13688" y="69278"/>
                        <a:pt x="4730" y="99869"/>
                      </a:cubicBezTo>
                      <a:cubicBezTo>
                        <a:pt x="-5467" y="134798"/>
                        <a:pt x="2984" y="172543"/>
                        <a:pt x="9857" y="207246"/>
                      </a:cubicBezTo>
                      <a:cubicBezTo>
                        <a:pt x="13293" y="224654"/>
                        <a:pt x="15547" y="242344"/>
                        <a:pt x="19828" y="259583"/>
                      </a:cubicBezTo>
                      <a:cubicBezTo>
                        <a:pt x="24110" y="276991"/>
                        <a:pt x="30194" y="293835"/>
                        <a:pt x="37462" y="310173"/>
                      </a:cubicBezTo>
                      <a:cubicBezTo>
                        <a:pt x="52222" y="343299"/>
                        <a:pt x="72447" y="373664"/>
                        <a:pt x="94756" y="402114"/>
                      </a:cubicBezTo>
                      <a:cubicBezTo>
                        <a:pt x="103544" y="413325"/>
                        <a:pt x="112502" y="424592"/>
                        <a:pt x="122699" y="434564"/>
                      </a:cubicBezTo>
                      <a:cubicBezTo>
                        <a:pt x="130980" y="442620"/>
                        <a:pt x="139938" y="450000"/>
                        <a:pt x="149233" y="456873"/>
                      </a:cubicBezTo>
                      <a:cubicBezTo>
                        <a:pt x="169402" y="471690"/>
                        <a:pt x="191485" y="483746"/>
                        <a:pt x="214527" y="493548"/>
                      </a:cubicBezTo>
                      <a:cubicBezTo>
                        <a:pt x="261681" y="513547"/>
                        <a:pt x="314581" y="525209"/>
                        <a:pt x="365959" y="519914"/>
                      </a:cubicBezTo>
                      <a:cubicBezTo>
                        <a:pt x="389846" y="517435"/>
                        <a:pt x="413451" y="511181"/>
                        <a:pt x="434521" y="499520"/>
                      </a:cubicBezTo>
                      <a:cubicBezTo>
                        <a:pt x="455647" y="487802"/>
                        <a:pt x="473393" y="470788"/>
                        <a:pt x="486012" y="450225"/>
                      </a:cubicBezTo>
                      <a:cubicBezTo>
                        <a:pt x="501449" y="425043"/>
                        <a:pt x="508998" y="395748"/>
                        <a:pt x="506350" y="366228"/>
                      </a:cubicBezTo>
                      <a:cubicBezTo>
                        <a:pt x="503758" y="337271"/>
                        <a:pt x="492716" y="309779"/>
                        <a:pt x="478463" y="284653"/>
                      </a:cubicBezTo>
                      <a:cubicBezTo>
                        <a:pt x="448380" y="231527"/>
                        <a:pt x="404831" y="187641"/>
                        <a:pt x="366185" y="140882"/>
                      </a:cubicBezTo>
                      <a:cubicBezTo>
                        <a:pt x="327707" y="94404"/>
                        <a:pt x="294468" y="37392"/>
                        <a:pt x="236611" y="12491"/>
                      </a:cubicBezTo>
                      <a:cubicBezTo>
                        <a:pt x="222189" y="6294"/>
                        <a:pt x="206865" y="2351"/>
                        <a:pt x="191147" y="1449"/>
                      </a:cubicBezTo>
                      <a:cubicBezTo>
                        <a:pt x="177232" y="661"/>
                        <a:pt x="163205" y="2013"/>
                        <a:pt x="149515" y="4379"/>
                      </a:cubicBezTo>
                      <a:cubicBezTo>
                        <a:pt x="119713" y="9562"/>
                        <a:pt x="90193" y="19533"/>
                        <a:pt x="64672" y="35984"/>
                      </a:cubicBezTo>
                      <a:cubicBezTo>
                        <a:pt x="53856" y="42969"/>
                        <a:pt x="43715" y="51251"/>
                        <a:pt x="35715" y="61391"/>
                      </a:cubicBezTo>
                      <a:cubicBezTo>
                        <a:pt x="35039" y="62293"/>
                        <a:pt x="36222" y="63532"/>
                        <a:pt x="36955" y="62631"/>
                      </a:cubicBezTo>
                      <a:lnTo>
                        <a:pt x="36955" y="62631"/>
                      </a:lnTo>
                      <a:lnTo>
                        <a:pt x="37011" y="6268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" name="Google Shape;147;p7"/>
                <p:cNvSpPr/>
                <p:nvPr/>
              </p:nvSpPr>
              <p:spPr>
                <a:xfrm flipH="1" rot="-1412938">
                  <a:off x="-593526" y="2314499"/>
                  <a:ext cx="369137" cy="378811"/>
                </a:xfrm>
                <a:custGeom>
                  <a:rect b="b" l="l" r="r" t="t"/>
                  <a:pathLst>
                    <a:path extrusionOk="0" h="371405" w="361920">
                      <a:moveTo>
                        <a:pt x="28139" y="45507"/>
                      </a:moveTo>
                      <a:cubicBezTo>
                        <a:pt x="40871" y="30297"/>
                        <a:pt x="60251" y="21339"/>
                        <a:pt x="78898" y="15762"/>
                      </a:cubicBezTo>
                      <a:cubicBezTo>
                        <a:pt x="97827" y="10128"/>
                        <a:pt x="117658" y="6523"/>
                        <a:pt x="137488" y="8664"/>
                      </a:cubicBezTo>
                      <a:cubicBezTo>
                        <a:pt x="182163" y="13565"/>
                        <a:pt x="211852" y="49226"/>
                        <a:pt x="237316" y="82746"/>
                      </a:cubicBezTo>
                      <a:cubicBezTo>
                        <a:pt x="249091" y="98295"/>
                        <a:pt x="261428" y="113280"/>
                        <a:pt x="274160" y="128040"/>
                      </a:cubicBezTo>
                      <a:cubicBezTo>
                        <a:pt x="287906" y="143984"/>
                        <a:pt x="301652" y="159983"/>
                        <a:pt x="314103" y="177053"/>
                      </a:cubicBezTo>
                      <a:cubicBezTo>
                        <a:pt x="336412" y="207700"/>
                        <a:pt x="358609" y="246009"/>
                        <a:pt x="350440" y="285444"/>
                      </a:cubicBezTo>
                      <a:cubicBezTo>
                        <a:pt x="343398" y="319472"/>
                        <a:pt x="317539" y="345781"/>
                        <a:pt x="284639" y="355640"/>
                      </a:cubicBezTo>
                      <a:cubicBezTo>
                        <a:pt x="252020" y="365442"/>
                        <a:pt x="216359" y="361611"/>
                        <a:pt x="184135" y="351978"/>
                      </a:cubicBezTo>
                      <a:cubicBezTo>
                        <a:pt x="152417" y="342457"/>
                        <a:pt x="121038" y="326514"/>
                        <a:pt x="96926" y="303472"/>
                      </a:cubicBezTo>
                      <a:cubicBezTo>
                        <a:pt x="90447" y="297275"/>
                        <a:pt x="84814" y="290402"/>
                        <a:pt x="79180" y="283416"/>
                      </a:cubicBezTo>
                      <a:cubicBezTo>
                        <a:pt x="71405" y="273726"/>
                        <a:pt x="64025" y="263755"/>
                        <a:pt x="57209" y="253333"/>
                      </a:cubicBezTo>
                      <a:cubicBezTo>
                        <a:pt x="43970" y="233051"/>
                        <a:pt x="32984" y="211249"/>
                        <a:pt x="26449" y="187926"/>
                      </a:cubicBezTo>
                      <a:cubicBezTo>
                        <a:pt x="23181" y="176152"/>
                        <a:pt x="21548" y="164152"/>
                        <a:pt x="19238" y="152209"/>
                      </a:cubicBezTo>
                      <a:cubicBezTo>
                        <a:pt x="16928" y="140040"/>
                        <a:pt x="14224" y="127928"/>
                        <a:pt x="12647" y="115646"/>
                      </a:cubicBezTo>
                      <a:cubicBezTo>
                        <a:pt x="9830" y="92999"/>
                        <a:pt x="11069" y="70014"/>
                        <a:pt x="26449" y="51930"/>
                      </a:cubicBezTo>
                      <a:cubicBezTo>
                        <a:pt x="40026" y="35930"/>
                        <a:pt x="58842" y="25564"/>
                        <a:pt x="78335" y="18410"/>
                      </a:cubicBezTo>
                      <a:cubicBezTo>
                        <a:pt x="87011" y="15198"/>
                        <a:pt x="96531" y="13677"/>
                        <a:pt x="105489" y="11480"/>
                      </a:cubicBezTo>
                      <a:cubicBezTo>
                        <a:pt x="115517" y="9002"/>
                        <a:pt x="125714" y="6804"/>
                        <a:pt x="136080" y="6523"/>
                      </a:cubicBezTo>
                      <a:cubicBezTo>
                        <a:pt x="145263" y="6297"/>
                        <a:pt x="156642" y="7311"/>
                        <a:pt x="163966" y="13508"/>
                      </a:cubicBezTo>
                      <a:cubicBezTo>
                        <a:pt x="165600" y="14917"/>
                        <a:pt x="167966" y="12551"/>
                        <a:pt x="166332" y="11142"/>
                      </a:cubicBezTo>
                      <a:cubicBezTo>
                        <a:pt x="162558" y="7931"/>
                        <a:pt x="158896" y="5171"/>
                        <a:pt x="154220" y="3368"/>
                      </a:cubicBezTo>
                      <a:cubicBezTo>
                        <a:pt x="149488" y="1565"/>
                        <a:pt x="144474" y="607"/>
                        <a:pt x="139460" y="213"/>
                      </a:cubicBezTo>
                      <a:cubicBezTo>
                        <a:pt x="128643" y="-576"/>
                        <a:pt x="117714" y="945"/>
                        <a:pt x="107066" y="2805"/>
                      </a:cubicBezTo>
                      <a:cubicBezTo>
                        <a:pt x="97320" y="4495"/>
                        <a:pt x="87574" y="6354"/>
                        <a:pt x="77940" y="8495"/>
                      </a:cubicBezTo>
                      <a:cubicBezTo>
                        <a:pt x="67293" y="10861"/>
                        <a:pt x="57378" y="14917"/>
                        <a:pt x="47801" y="20269"/>
                      </a:cubicBezTo>
                      <a:cubicBezTo>
                        <a:pt x="28421" y="31198"/>
                        <a:pt x="10675" y="48099"/>
                        <a:pt x="3858" y="69732"/>
                      </a:cubicBezTo>
                      <a:cubicBezTo>
                        <a:pt x="-4029" y="94633"/>
                        <a:pt x="1830" y="121900"/>
                        <a:pt x="6788" y="146800"/>
                      </a:cubicBezTo>
                      <a:cubicBezTo>
                        <a:pt x="9266" y="159195"/>
                        <a:pt x="10900" y="171814"/>
                        <a:pt x="13830" y="184095"/>
                      </a:cubicBezTo>
                      <a:cubicBezTo>
                        <a:pt x="16872" y="196602"/>
                        <a:pt x="21153" y="208714"/>
                        <a:pt x="26336" y="220488"/>
                      </a:cubicBezTo>
                      <a:cubicBezTo>
                        <a:pt x="36815" y="244206"/>
                        <a:pt x="51237" y="265896"/>
                        <a:pt x="67124" y="286233"/>
                      </a:cubicBezTo>
                      <a:cubicBezTo>
                        <a:pt x="78786" y="301162"/>
                        <a:pt x="91011" y="314401"/>
                        <a:pt x="106278" y="325669"/>
                      </a:cubicBezTo>
                      <a:cubicBezTo>
                        <a:pt x="120587" y="336203"/>
                        <a:pt x="136249" y="344710"/>
                        <a:pt x="152586" y="351640"/>
                      </a:cubicBezTo>
                      <a:cubicBezTo>
                        <a:pt x="186388" y="365949"/>
                        <a:pt x="224359" y="374343"/>
                        <a:pt x="261147" y="370456"/>
                      </a:cubicBezTo>
                      <a:cubicBezTo>
                        <a:pt x="295963" y="366738"/>
                        <a:pt x="328412" y="350795"/>
                        <a:pt x="347060" y="320260"/>
                      </a:cubicBezTo>
                      <a:cubicBezTo>
                        <a:pt x="358102" y="302233"/>
                        <a:pt x="363454" y="281106"/>
                        <a:pt x="361538" y="259980"/>
                      </a:cubicBezTo>
                      <a:cubicBezTo>
                        <a:pt x="359623" y="239192"/>
                        <a:pt x="351736" y="219531"/>
                        <a:pt x="341482" y="201503"/>
                      </a:cubicBezTo>
                      <a:cubicBezTo>
                        <a:pt x="320018" y="163701"/>
                        <a:pt x="288977" y="132547"/>
                        <a:pt x="261428" y="99309"/>
                      </a:cubicBezTo>
                      <a:cubicBezTo>
                        <a:pt x="233992" y="66070"/>
                        <a:pt x="210218" y="25677"/>
                        <a:pt x="168755" y="8269"/>
                      </a:cubicBezTo>
                      <a:cubicBezTo>
                        <a:pt x="148924" y="-69"/>
                        <a:pt x="128249" y="-688"/>
                        <a:pt x="107292" y="3143"/>
                      </a:cubicBezTo>
                      <a:cubicBezTo>
                        <a:pt x="86109" y="6973"/>
                        <a:pt x="65321" y="14128"/>
                        <a:pt x="47237" y="25959"/>
                      </a:cubicBezTo>
                      <a:cubicBezTo>
                        <a:pt x="39519" y="30973"/>
                        <a:pt x="32308" y="37001"/>
                        <a:pt x="26618" y="44268"/>
                      </a:cubicBezTo>
                      <a:cubicBezTo>
                        <a:pt x="25942" y="45169"/>
                        <a:pt x="27125" y="46409"/>
                        <a:pt x="27857" y="45507"/>
                      </a:cubicBezTo>
                      <a:lnTo>
                        <a:pt x="27857" y="45507"/>
                      </a:lnTo>
                      <a:lnTo>
                        <a:pt x="28139" y="455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48" name="Google Shape;148;p7"/>
              <p:cNvGrpSpPr/>
              <p:nvPr/>
            </p:nvGrpSpPr>
            <p:grpSpPr>
              <a:xfrm>
                <a:off x="3469161" y="-705471"/>
                <a:ext cx="3424551" cy="1957773"/>
                <a:chOff x="3469161" y="-705471"/>
                <a:chExt cx="3424551" cy="1957773"/>
              </a:xfrm>
            </p:grpSpPr>
            <p:sp>
              <p:nvSpPr>
                <p:cNvPr id="149" name="Google Shape;149;p7"/>
                <p:cNvSpPr/>
                <p:nvPr/>
              </p:nvSpPr>
              <p:spPr>
                <a:xfrm flipH="1">
                  <a:off x="3469161" y="-705471"/>
                  <a:ext cx="3424551" cy="1773777"/>
                </a:xfrm>
                <a:custGeom>
                  <a:rect b="b" l="l" r="r" t="t"/>
                  <a:pathLst>
                    <a:path extrusionOk="0" h="1773777" w="3424551">
                      <a:moveTo>
                        <a:pt x="10320" y="1768594"/>
                      </a:moveTo>
                      <a:cubicBezTo>
                        <a:pt x="7898" y="1768482"/>
                        <a:pt x="5419" y="1768256"/>
                        <a:pt x="2997" y="1767975"/>
                      </a:cubicBezTo>
                      <a:lnTo>
                        <a:pt x="5025" y="1772820"/>
                      </a:lnTo>
                      <a:cubicBezTo>
                        <a:pt x="33193" y="1738060"/>
                        <a:pt x="65530" y="1707188"/>
                        <a:pt x="94149" y="1672879"/>
                      </a:cubicBezTo>
                      <a:cubicBezTo>
                        <a:pt x="121641" y="1639922"/>
                        <a:pt x="145640" y="1604205"/>
                        <a:pt x="170259" y="1569051"/>
                      </a:cubicBezTo>
                      <a:cubicBezTo>
                        <a:pt x="193639" y="1535587"/>
                        <a:pt x="218709" y="1504546"/>
                        <a:pt x="234596" y="1466575"/>
                      </a:cubicBezTo>
                      <a:cubicBezTo>
                        <a:pt x="250426" y="1428773"/>
                        <a:pt x="260680" y="1388943"/>
                        <a:pt x="276510" y="1351142"/>
                      </a:cubicBezTo>
                      <a:cubicBezTo>
                        <a:pt x="294312" y="1308777"/>
                        <a:pt x="313129" y="1266862"/>
                        <a:pt x="329861" y="1224047"/>
                      </a:cubicBezTo>
                      <a:cubicBezTo>
                        <a:pt x="345804" y="1183259"/>
                        <a:pt x="358536" y="1141176"/>
                        <a:pt x="377296" y="1101571"/>
                      </a:cubicBezTo>
                      <a:cubicBezTo>
                        <a:pt x="413407" y="1025179"/>
                        <a:pt x="478251" y="975828"/>
                        <a:pt x="537967" y="918929"/>
                      </a:cubicBezTo>
                      <a:cubicBezTo>
                        <a:pt x="567431" y="890873"/>
                        <a:pt x="591825" y="860113"/>
                        <a:pt x="616388" y="827832"/>
                      </a:cubicBezTo>
                      <a:cubicBezTo>
                        <a:pt x="645288" y="789918"/>
                        <a:pt x="675034" y="752680"/>
                        <a:pt x="705061" y="715667"/>
                      </a:cubicBezTo>
                      <a:cubicBezTo>
                        <a:pt x="754975" y="654091"/>
                        <a:pt x="801960" y="592403"/>
                        <a:pt x="825903" y="515560"/>
                      </a:cubicBezTo>
                      <a:cubicBezTo>
                        <a:pt x="838072" y="476575"/>
                        <a:pt x="841790" y="436858"/>
                        <a:pt x="845283" y="396408"/>
                      </a:cubicBezTo>
                      <a:cubicBezTo>
                        <a:pt x="847198" y="374212"/>
                        <a:pt x="849733" y="352240"/>
                        <a:pt x="854747" y="330494"/>
                      </a:cubicBezTo>
                      <a:cubicBezTo>
                        <a:pt x="859254" y="310889"/>
                        <a:pt x="864944" y="291566"/>
                        <a:pt x="867761" y="271567"/>
                      </a:cubicBezTo>
                      <a:cubicBezTo>
                        <a:pt x="873394" y="231680"/>
                        <a:pt x="870352" y="188189"/>
                        <a:pt x="858184" y="149767"/>
                      </a:cubicBezTo>
                      <a:cubicBezTo>
                        <a:pt x="850522" y="125655"/>
                        <a:pt x="825396" y="74445"/>
                        <a:pt x="855367" y="56023"/>
                      </a:cubicBezTo>
                      <a:cubicBezTo>
                        <a:pt x="874803" y="44080"/>
                        <a:pt x="904267" y="53995"/>
                        <a:pt x="922971" y="62784"/>
                      </a:cubicBezTo>
                      <a:cubicBezTo>
                        <a:pt x="952434" y="76586"/>
                        <a:pt x="973842" y="102783"/>
                        <a:pt x="996433" y="125374"/>
                      </a:cubicBezTo>
                      <a:cubicBezTo>
                        <a:pt x="1027306" y="156246"/>
                        <a:pt x="1057896" y="187625"/>
                        <a:pt x="1091811" y="215174"/>
                      </a:cubicBezTo>
                      <a:cubicBezTo>
                        <a:pt x="1123979" y="241258"/>
                        <a:pt x="1158569" y="264130"/>
                        <a:pt x="1192428" y="287961"/>
                      </a:cubicBezTo>
                      <a:cubicBezTo>
                        <a:pt x="1227638" y="312749"/>
                        <a:pt x="1260707" y="340353"/>
                        <a:pt x="1295411" y="365874"/>
                      </a:cubicBezTo>
                      <a:cubicBezTo>
                        <a:pt x="1330677" y="391845"/>
                        <a:pt x="1368366" y="412126"/>
                        <a:pt x="1408084" y="430435"/>
                      </a:cubicBezTo>
                      <a:cubicBezTo>
                        <a:pt x="1448702" y="449195"/>
                        <a:pt x="1488307" y="468462"/>
                        <a:pt x="1526784" y="491391"/>
                      </a:cubicBezTo>
                      <a:cubicBezTo>
                        <a:pt x="1563628" y="513306"/>
                        <a:pt x="1599740" y="536348"/>
                        <a:pt x="1636866" y="557756"/>
                      </a:cubicBezTo>
                      <a:cubicBezTo>
                        <a:pt x="1672921" y="578544"/>
                        <a:pt x="1709991" y="597078"/>
                        <a:pt x="1748525" y="612853"/>
                      </a:cubicBezTo>
                      <a:cubicBezTo>
                        <a:pt x="1790044" y="629810"/>
                        <a:pt x="1832128" y="646711"/>
                        <a:pt x="1876408" y="654711"/>
                      </a:cubicBezTo>
                      <a:cubicBezTo>
                        <a:pt x="1950716" y="668119"/>
                        <a:pt x="2020911" y="646035"/>
                        <a:pt x="2085247" y="609191"/>
                      </a:cubicBezTo>
                      <a:cubicBezTo>
                        <a:pt x="2113754" y="592853"/>
                        <a:pt x="2143274" y="573361"/>
                        <a:pt x="2164738" y="548066"/>
                      </a:cubicBezTo>
                      <a:cubicBezTo>
                        <a:pt x="2185414" y="523729"/>
                        <a:pt x="2197751" y="494264"/>
                        <a:pt x="2210652" y="465420"/>
                      </a:cubicBezTo>
                      <a:cubicBezTo>
                        <a:pt x="2224624" y="434097"/>
                        <a:pt x="2240173" y="402492"/>
                        <a:pt x="2268566" y="381761"/>
                      </a:cubicBezTo>
                      <a:cubicBezTo>
                        <a:pt x="2301805" y="357480"/>
                        <a:pt x="2341409" y="343339"/>
                        <a:pt x="2378648" y="326607"/>
                      </a:cubicBezTo>
                      <a:cubicBezTo>
                        <a:pt x="2416731" y="309537"/>
                        <a:pt x="2446984" y="285482"/>
                        <a:pt x="2480560" y="261257"/>
                      </a:cubicBezTo>
                      <a:cubicBezTo>
                        <a:pt x="2515714" y="235906"/>
                        <a:pt x="2555882" y="220019"/>
                        <a:pt x="2596050" y="204470"/>
                      </a:cubicBezTo>
                      <a:cubicBezTo>
                        <a:pt x="2674977" y="173823"/>
                        <a:pt x="2750637" y="134894"/>
                        <a:pt x="2819987" y="86163"/>
                      </a:cubicBezTo>
                      <a:cubicBezTo>
                        <a:pt x="2854240" y="62108"/>
                        <a:pt x="2887534" y="41207"/>
                        <a:pt x="2927928" y="28757"/>
                      </a:cubicBezTo>
                      <a:cubicBezTo>
                        <a:pt x="2965729" y="17095"/>
                        <a:pt x="3005278" y="12306"/>
                        <a:pt x="3044713" y="11405"/>
                      </a:cubicBezTo>
                      <a:cubicBezTo>
                        <a:pt x="3129218" y="9546"/>
                        <a:pt x="3214061" y="22729"/>
                        <a:pt x="3296537" y="39968"/>
                      </a:cubicBezTo>
                      <a:cubicBezTo>
                        <a:pt x="3316593" y="44136"/>
                        <a:pt x="3336649" y="48193"/>
                        <a:pt x="3356873" y="51629"/>
                      </a:cubicBezTo>
                      <a:cubicBezTo>
                        <a:pt x="3377887" y="55235"/>
                        <a:pt x="3399069" y="57995"/>
                        <a:pt x="3418618" y="67009"/>
                      </a:cubicBezTo>
                      <a:cubicBezTo>
                        <a:pt x="3423125" y="69093"/>
                        <a:pt x="3427069" y="62727"/>
                        <a:pt x="3422562" y="60249"/>
                      </a:cubicBezTo>
                      <a:cubicBezTo>
                        <a:pt x="3387408" y="40982"/>
                        <a:pt x="3344705" y="38559"/>
                        <a:pt x="3306058" y="30503"/>
                      </a:cubicBezTo>
                      <a:cubicBezTo>
                        <a:pt x="3263636" y="21658"/>
                        <a:pt x="3221384" y="13715"/>
                        <a:pt x="3178399" y="8532"/>
                      </a:cubicBezTo>
                      <a:cubicBezTo>
                        <a:pt x="3101444" y="-707"/>
                        <a:pt x="3021953" y="-6172"/>
                        <a:pt x="2945899" y="12194"/>
                      </a:cubicBezTo>
                      <a:cubicBezTo>
                        <a:pt x="2909731" y="20926"/>
                        <a:pt x="2874915" y="35348"/>
                        <a:pt x="2843705" y="55685"/>
                      </a:cubicBezTo>
                      <a:cubicBezTo>
                        <a:pt x="2807481" y="79347"/>
                        <a:pt x="2772946" y="104811"/>
                        <a:pt x="2735201" y="126275"/>
                      </a:cubicBezTo>
                      <a:cubicBezTo>
                        <a:pt x="2695653" y="148753"/>
                        <a:pt x="2655090" y="169316"/>
                        <a:pt x="2612726" y="185992"/>
                      </a:cubicBezTo>
                      <a:cubicBezTo>
                        <a:pt x="2574360" y="201146"/>
                        <a:pt x="2534925" y="214836"/>
                        <a:pt x="2499151" y="235680"/>
                      </a:cubicBezTo>
                      <a:cubicBezTo>
                        <a:pt x="2464166" y="256130"/>
                        <a:pt x="2435435" y="285707"/>
                        <a:pt x="2399323" y="304411"/>
                      </a:cubicBezTo>
                      <a:cubicBezTo>
                        <a:pt x="2361916" y="323847"/>
                        <a:pt x="2321523" y="336973"/>
                        <a:pt x="2284847" y="357987"/>
                      </a:cubicBezTo>
                      <a:cubicBezTo>
                        <a:pt x="2255327" y="374944"/>
                        <a:pt x="2233243" y="396465"/>
                        <a:pt x="2216906" y="426379"/>
                      </a:cubicBezTo>
                      <a:cubicBezTo>
                        <a:pt x="2201300" y="454998"/>
                        <a:pt x="2190935" y="486152"/>
                        <a:pt x="2174541" y="514320"/>
                      </a:cubicBezTo>
                      <a:cubicBezTo>
                        <a:pt x="2137415" y="578150"/>
                        <a:pt x="2056516" y="619331"/>
                        <a:pt x="1987729" y="638824"/>
                      </a:cubicBezTo>
                      <a:cubicBezTo>
                        <a:pt x="1899900" y="663725"/>
                        <a:pt x="1812861" y="628796"/>
                        <a:pt x="1732694" y="594205"/>
                      </a:cubicBezTo>
                      <a:cubicBezTo>
                        <a:pt x="1651626" y="559220"/>
                        <a:pt x="1579459" y="507842"/>
                        <a:pt x="1502954" y="464519"/>
                      </a:cubicBezTo>
                      <a:cubicBezTo>
                        <a:pt x="1464927" y="442998"/>
                        <a:pt x="1424534" y="426548"/>
                        <a:pt x="1385380" y="407337"/>
                      </a:cubicBezTo>
                      <a:cubicBezTo>
                        <a:pt x="1342846" y="386493"/>
                        <a:pt x="1305101" y="359846"/>
                        <a:pt x="1267806" y="330833"/>
                      </a:cubicBezTo>
                      <a:cubicBezTo>
                        <a:pt x="1199921" y="277989"/>
                        <a:pt x="1124993" y="233765"/>
                        <a:pt x="1061727" y="175119"/>
                      </a:cubicBezTo>
                      <a:cubicBezTo>
                        <a:pt x="1027982" y="143852"/>
                        <a:pt x="996377" y="110388"/>
                        <a:pt x="963364" y="78445"/>
                      </a:cubicBezTo>
                      <a:cubicBezTo>
                        <a:pt x="947702" y="63291"/>
                        <a:pt x="929280" y="52362"/>
                        <a:pt x="908492" y="45714"/>
                      </a:cubicBezTo>
                      <a:cubicBezTo>
                        <a:pt x="890971" y="40137"/>
                        <a:pt x="869113" y="36362"/>
                        <a:pt x="851930" y="45150"/>
                      </a:cubicBezTo>
                      <a:cubicBezTo>
                        <a:pt x="832212" y="55235"/>
                        <a:pt x="828889" y="77826"/>
                        <a:pt x="831649" y="97881"/>
                      </a:cubicBezTo>
                      <a:cubicBezTo>
                        <a:pt x="834241" y="116810"/>
                        <a:pt x="841564" y="134556"/>
                        <a:pt x="847311" y="152697"/>
                      </a:cubicBezTo>
                      <a:cubicBezTo>
                        <a:pt x="854522" y="175400"/>
                        <a:pt x="857789" y="198611"/>
                        <a:pt x="858409" y="222385"/>
                      </a:cubicBezTo>
                      <a:cubicBezTo>
                        <a:pt x="858972" y="244356"/>
                        <a:pt x="858071" y="265820"/>
                        <a:pt x="853508" y="287397"/>
                      </a:cubicBezTo>
                      <a:cubicBezTo>
                        <a:pt x="849001" y="308636"/>
                        <a:pt x="842635" y="329480"/>
                        <a:pt x="839198" y="350945"/>
                      </a:cubicBezTo>
                      <a:cubicBezTo>
                        <a:pt x="832156" y="394605"/>
                        <a:pt x="832832" y="439111"/>
                        <a:pt x="823142" y="482378"/>
                      </a:cubicBezTo>
                      <a:cubicBezTo>
                        <a:pt x="813960" y="523278"/>
                        <a:pt x="797904" y="562263"/>
                        <a:pt x="777003" y="598543"/>
                      </a:cubicBezTo>
                      <a:cubicBezTo>
                        <a:pt x="755426" y="636007"/>
                        <a:pt x="728328" y="669020"/>
                        <a:pt x="701230" y="702540"/>
                      </a:cubicBezTo>
                      <a:cubicBezTo>
                        <a:pt x="672780" y="737751"/>
                        <a:pt x="644668" y="773299"/>
                        <a:pt x="617233" y="809298"/>
                      </a:cubicBezTo>
                      <a:cubicBezTo>
                        <a:pt x="589853" y="845184"/>
                        <a:pt x="563319" y="880282"/>
                        <a:pt x="530587" y="911548"/>
                      </a:cubicBezTo>
                      <a:cubicBezTo>
                        <a:pt x="501743" y="939097"/>
                        <a:pt x="471096" y="964730"/>
                        <a:pt x="442928" y="993011"/>
                      </a:cubicBezTo>
                      <a:cubicBezTo>
                        <a:pt x="414422" y="1021574"/>
                        <a:pt x="390591" y="1052502"/>
                        <a:pt x="372395" y="1088614"/>
                      </a:cubicBezTo>
                      <a:cubicBezTo>
                        <a:pt x="353860" y="1125402"/>
                        <a:pt x="340846" y="1164386"/>
                        <a:pt x="326142" y="1202752"/>
                      </a:cubicBezTo>
                      <a:cubicBezTo>
                        <a:pt x="309129" y="1247032"/>
                        <a:pt x="290087" y="1290467"/>
                        <a:pt x="271552" y="1334072"/>
                      </a:cubicBezTo>
                      <a:cubicBezTo>
                        <a:pt x="256060" y="1370521"/>
                        <a:pt x="244567" y="1408098"/>
                        <a:pt x="230821" y="1445224"/>
                      </a:cubicBezTo>
                      <a:cubicBezTo>
                        <a:pt x="214709" y="1488828"/>
                        <a:pt x="188625" y="1523080"/>
                        <a:pt x="162203" y="1560713"/>
                      </a:cubicBezTo>
                      <a:cubicBezTo>
                        <a:pt x="136345" y="1597614"/>
                        <a:pt x="111388" y="1635303"/>
                        <a:pt x="82206" y="1669668"/>
                      </a:cubicBezTo>
                      <a:cubicBezTo>
                        <a:pt x="54319" y="1702456"/>
                        <a:pt x="25813" y="1734399"/>
                        <a:pt x="461" y="1769270"/>
                      </a:cubicBezTo>
                      <a:cubicBezTo>
                        <a:pt x="-891" y="1771130"/>
                        <a:pt x="969" y="1773440"/>
                        <a:pt x="2940" y="1773552"/>
                      </a:cubicBezTo>
                      <a:cubicBezTo>
                        <a:pt x="5363" y="1773721"/>
                        <a:pt x="7842" y="1773778"/>
                        <a:pt x="10264" y="1773778"/>
                      </a:cubicBezTo>
                      <a:cubicBezTo>
                        <a:pt x="13701" y="1773778"/>
                        <a:pt x="13644" y="1768707"/>
                        <a:pt x="10264" y="1768426"/>
                      </a:cubicBezTo>
                      <a:lnTo>
                        <a:pt x="10264" y="1768426"/>
                      </a:lnTo>
                      <a:lnTo>
                        <a:pt x="10320" y="176859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7"/>
                <p:cNvSpPr/>
                <p:nvPr/>
              </p:nvSpPr>
              <p:spPr>
                <a:xfrm flipH="1">
                  <a:off x="3477937" y="-614984"/>
                  <a:ext cx="3263375" cy="1717573"/>
                </a:xfrm>
                <a:custGeom>
                  <a:rect b="b" l="l" r="r" t="t"/>
                  <a:pathLst>
                    <a:path extrusionOk="0" h="1717573" w="3263375">
                      <a:moveTo>
                        <a:pt x="2366" y="1716207"/>
                      </a:moveTo>
                      <a:cubicBezTo>
                        <a:pt x="6197" y="1677730"/>
                        <a:pt x="26478" y="1641956"/>
                        <a:pt x="43999" y="1608267"/>
                      </a:cubicBezTo>
                      <a:cubicBezTo>
                        <a:pt x="61857" y="1573958"/>
                        <a:pt x="78364" y="1539367"/>
                        <a:pt x="92842" y="1503425"/>
                      </a:cubicBezTo>
                      <a:cubicBezTo>
                        <a:pt x="109574" y="1461848"/>
                        <a:pt x="124616" y="1419540"/>
                        <a:pt x="142644" y="1378527"/>
                      </a:cubicBezTo>
                      <a:cubicBezTo>
                        <a:pt x="159545" y="1340162"/>
                        <a:pt x="178361" y="1302698"/>
                        <a:pt x="197065" y="1265122"/>
                      </a:cubicBezTo>
                      <a:cubicBezTo>
                        <a:pt x="215036" y="1228954"/>
                        <a:pt x="232838" y="1192673"/>
                        <a:pt x="248444" y="1155435"/>
                      </a:cubicBezTo>
                      <a:cubicBezTo>
                        <a:pt x="263823" y="1118590"/>
                        <a:pt x="275485" y="1080282"/>
                        <a:pt x="292949" y="1044339"/>
                      </a:cubicBezTo>
                      <a:cubicBezTo>
                        <a:pt x="309738" y="1009692"/>
                        <a:pt x="331765" y="979665"/>
                        <a:pt x="360891" y="954426"/>
                      </a:cubicBezTo>
                      <a:cubicBezTo>
                        <a:pt x="393003" y="926596"/>
                        <a:pt x="426241" y="900174"/>
                        <a:pt x="458860" y="872964"/>
                      </a:cubicBezTo>
                      <a:cubicBezTo>
                        <a:pt x="522351" y="819895"/>
                        <a:pt x="580772" y="762544"/>
                        <a:pt x="630968" y="696574"/>
                      </a:cubicBezTo>
                      <a:cubicBezTo>
                        <a:pt x="656150" y="663505"/>
                        <a:pt x="679361" y="628745"/>
                        <a:pt x="702290" y="594098"/>
                      </a:cubicBezTo>
                      <a:cubicBezTo>
                        <a:pt x="725163" y="559564"/>
                        <a:pt x="747077" y="524016"/>
                        <a:pt x="763471" y="485820"/>
                      </a:cubicBezTo>
                      <a:cubicBezTo>
                        <a:pt x="793048" y="416920"/>
                        <a:pt x="803020" y="337430"/>
                        <a:pt x="793668" y="263066"/>
                      </a:cubicBezTo>
                      <a:cubicBezTo>
                        <a:pt x="790006" y="234052"/>
                        <a:pt x="780429" y="196532"/>
                        <a:pt x="795470" y="169265"/>
                      </a:cubicBezTo>
                      <a:cubicBezTo>
                        <a:pt x="815864" y="132365"/>
                        <a:pt x="855356" y="151688"/>
                        <a:pt x="879637" y="172026"/>
                      </a:cubicBezTo>
                      <a:cubicBezTo>
                        <a:pt x="904425" y="192758"/>
                        <a:pt x="924593" y="218785"/>
                        <a:pt x="946565" y="242334"/>
                      </a:cubicBezTo>
                      <a:cubicBezTo>
                        <a:pt x="974057" y="271741"/>
                        <a:pt x="1002676" y="300135"/>
                        <a:pt x="1033379" y="326275"/>
                      </a:cubicBezTo>
                      <a:cubicBezTo>
                        <a:pt x="1095068" y="378781"/>
                        <a:pt x="1166390" y="418160"/>
                        <a:pt x="1237711" y="455905"/>
                      </a:cubicBezTo>
                      <a:cubicBezTo>
                        <a:pt x="1314104" y="496298"/>
                        <a:pt x="1392355" y="533030"/>
                        <a:pt x="1470606" y="569648"/>
                      </a:cubicBezTo>
                      <a:cubicBezTo>
                        <a:pt x="1508746" y="587507"/>
                        <a:pt x="1546942" y="605366"/>
                        <a:pt x="1584913" y="623675"/>
                      </a:cubicBezTo>
                      <a:cubicBezTo>
                        <a:pt x="1615729" y="638548"/>
                        <a:pt x="1645925" y="655111"/>
                        <a:pt x="1678375" y="666153"/>
                      </a:cubicBezTo>
                      <a:cubicBezTo>
                        <a:pt x="1789639" y="704011"/>
                        <a:pt x="1920678" y="688068"/>
                        <a:pt x="2015887" y="617591"/>
                      </a:cubicBezTo>
                      <a:cubicBezTo>
                        <a:pt x="2064505" y="581592"/>
                        <a:pt x="2098588" y="533987"/>
                        <a:pt x="2122700" y="478947"/>
                      </a:cubicBezTo>
                      <a:cubicBezTo>
                        <a:pt x="2149178" y="418441"/>
                        <a:pt x="2168783" y="346556"/>
                        <a:pt x="2219824" y="301205"/>
                      </a:cubicBezTo>
                      <a:cubicBezTo>
                        <a:pt x="2247880" y="276305"/>
                        <a:pt x="2285682" y="266953"/>
                        <a:pt x="2320892" y="257037"/>
                      </a:cubicBezTo>
                      <a:cubicBezTo>
                        <a:pt x="2362750" y="245207"/>
                        <a:pt x="2403876" y="231123"/>
                        <a:pt x="2444382" y="215349"/>
                      </a:cubicBezTo>
                      <a:cubicBezTo>
                        <a:pt x="2519422" y="186166"/>
                        <a:pt x="2587251" y="142844"/>
                        <a:pt x="2658967" y="106845"/>
                      </a:cubicBezTo>
                      <a:cubicBezTo>
                        <a:pt x="2735134" y="68648"/>
                        <a:pt x="2817047" y="38001"/>
                        <a:pt x="2900875" y="22058"/>
                      </a:cubicBezTo>
                      <a:cubicBezTo>
                        <a:pt x="2942339" y="14171"/>
                        <a:pt x="2985042" y="9777"/>
                        <a:pt x="3027294" y="12030"/>
                      </a:cubicBezTo>
                      <a:cubicBezTo>
                        <a:pt x="3069941" y="14284"/>
                        <a:pt x="3112588" y="26453"/>
                        <a:pt x="3152643" y="40706"/>
                      </a:cubicBezTo>
                      <a:cubicBezTo>
                        <a:pt x="3189769" y="53945"/>
                        <a:pt x="3223852" y="74226"/>
                        <a:pt x="3260584" y="88423"/>
                      </a:cubicBezTo>
                      <a:cubicBezTo>
                        <a:pt x="3262893" y="89324"/>
                        <a:pt x="3264583" y="85380"/>
                        <a:pt x="3262274" y="84423"/>
                      </a:cubicBezTo>
                      <a:cubicBezTo>
                        <a:pt x="3225599" y="68648"/>
                        <a:pt x="3192698" y="45269"/>
                        <a:pt x="3155291" y="31241"/>
                      </a:cubicBezTo>
                      <a:cubicBezTo>
                        <a:pt x="3117038" y="16932"/>
                        <a:pt x="3077265" y="4876"/>
                        <a:pt x="3036421" y="1439"/>
                      </a:cubicBezTo>
                      <a:cubicBezTo>
                        <a:pt x="2953268" y="-5547"/>
                        <a:pt x="2867637" y="13777"/>
                        <a:pt x="2789386" y="40424"/>
                      </a:cubicBezTo>
                      <a:cubicBezTo>
                        <a:pt x="2711022" y="67071"/>
                        <a:pt x="2638460" y="104310"/>
                        <a:pt x="2566068" y="144083"/>
                      </a:cubicBezTo>
                      <a:cubicBezTo>
                        <a:pt x="2488775" y="186504"/>
                        <a:pt x="2408833" y="220250"/>
                        <a:pt x="2323934" y="244531"/>
                      </a:cubicBezTo>
                      <a:cubicBezTo>
                        <a:pt x="2291259" y="253883"/>
                        <a:pt x="2256781" y="261939"/>
                        <a:pt x="2227937" y="280868"/>
                      </a:cubicBezTo>
                      <a:cubicBezTo>
                        <a:pt x="2201628" y="298107"/>
                        <a:pt x="2182304" y="324529"/>
                        <a:pt x="2167093" y="351570"/>
                      </a:cubicBezTo>
                      <a:cubicBezTo>
                        <a:pt x="2134362" y="409709"/>
                        <a:pt x="2118757" y="476468"/>
                        <a:pt x="2081800" y="532410"/>
                      </a:cubicBezTo>
                      <a:cubicBezTo>
                        <a:pt x="2010253" y="640745"/>
                        <a:pt x="1873806" y="689082"/>
                        <a:pt x="1748007" y="671336"/>
                      </a:cubicBezTo>
                      <a:cubicBezTo>
                        <a:pt x="1674319" y="660913"/>
                        <a:pt x="1610546" y="623675"/>
                        <a:pt x="1544238" y="592352"/>
                      </a:cubicBezTo>
                      <a:cubicBezTo>
                        <a:pt x="1465198" y="554945"/>
                        <a:pt x="1385594" y="518720"/>
                        <a:pt x="1307287" y="479848"/>
                      </a:cubicBezTo>
                      <a:cubicBezTo>
                        <a:pt x="1231345" y="442159"/>
                        <a:pt x="1153432" y="403400"/>
                        <a:pt x="1084307" y="353992"/>
                      </a:cubicBezTo>
                      <a:cubicBezTo>
                        <a:pt x="1018619" y="307064"/>
                        <a:pt x="965888" y="247629"/>
                        <a:pt x="911185" y="188983"/>
                      </a:cubicBezTo>
                      <a:cubicBezTo>
                        <a:pt x="882172" y="157885"/>
                        <a:pt x="822512" y="106619"/>
                        <a:pt x="787696" y="160421"/>
                      </a:cubicBezTo>
                      <a:cubicBezTo>
                        <a:pt x="772091" y="184589"/>
                        <a:pt x="776316" y="217151"/>
                        <a:pt x="779809" y="244080"/>
                      </a:cubicBezTo>
                      <a:cubicBezTo>
                        <a:pt x="784597" y="280530"/>
                        <a:pt x="786457" y="316585"/>
                        <a:pt x="783809" y="353373"/>
                      </a:cubicBezTo>
                      <a:cubicBezTo>
                        <a:pt x="777443" y="442272"/>
                        <a:pt x="739472" y="517988"/>
                        <a:pt x="690966" y="591000"/>
                      </a:cubicBezTo>
                      <a:cubicBezTo>
                        <a:pt x="643249" y="662772"/>
                        <a:pt x="593279" y="732235"/>
                        <a:pt x="531703" y="792910"/>
                      </a:cubicBezTo>
                      <a:cubicBezTo>
                        <a:pt x="500211" y="824007"/>
                        <a:pt x="466353" y="852514"/>
                        <a:pt x="432213" y="880682"/>
                      </a:cubicBezTo>
                      <a:cubicBezTo>
                        <a:pt x="399651" y="907554"/>
                        <a:pt x="364553" y="933075"/>
                        <a:pt x="334976" y="963271"/>
                      </a:cubicBezTo>
                      <a:cubicBezTo>
                        <a:pt x="281739" y="1017579"/>
                        <a:pt x="263767" y="1091718"/>
                        <a:pt x="234698" y="1159603"/>
                      </a:cubicBezTo>
                      <a:cubicBezTo>
                        <a:pt x="201121" y="1238080"/>
                        <a:pt x="158136" y="1312106"/>
                        <a:pt x="125461" y="1390977"/>
                      </a:cubicBezTo>
                      <a:cubicBezTo>
                        <a:pt x="108842" y="1431089"/>
                        <a:pt x="94082" y="1471989"/>
                        <a:pt x="78308" y="1512495"/>
                      </a:cubicBezTo>
                      <a:cubicBezTo>
                        <a:pt x="63153" y="1551423"/>
                        <a:pt x="45069" y="1588211"/>
                        <a:pt x="27041" y="1625731"/>
                      </a:cubicBezTo>
                      <a:cubicBezTo>
                        <a:pt x="13295" y="1654294"/>
                        <a:pt x="732" y="1684265"/>
                        <a:pt x="0" y="1716433"/>
                      </a:cubicBezTo>
                      <a:cubicBezTo>
                        <a:pt x="0" y="1718010"/>
                        <a:pt x="2253" y="1717898"/>
                        <a:pt x="2366" y="1716433"/>
                      </a:cubicBezTo>
                      <a:lnTo>
                        <a:pt x="2366" y="1716433"/>
                      </a:lnTo>
                      <a:lnTo>
                        <a:pt x="2366" y="171620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7"/>
                <p:cNvSpPr/>
                <p:nvPr/>
              </p:nvSpPr>
              <p:spPr>
                <a:xfrm flipH="1">
                  <a:off x="3545721" y="-502271"/>
                  <a:ext cx="3100341" cy="1617043"/>
                </a:xfrm>
                <a:custGeom>
                  <a:rect b="b" l="l" r="r" t="t"/>
                  <a:pathLst>
                    <a:path extrusionOk="0" h="1617043" w="3100341">
                      <a:moveTo>
                        <a:pt x="2455" y="1617043"/>
                      </a:moveTo>
                      <a:cubicBezTo>
                        <a:pt x="20708" y="1605438"/>
                        <a:pt x="21384" y="1574397"/>
                        <a:pt x="28313" y="1555862"/>
                      </a:cubicBezTo>
                      <a:cubicBezTo>
                        <a:pt x="43017" y="1516595"/>
                        <a:pt x="64594" y="1479864"/>
                        <a:pt x="80763" y="1441105"/>
                      </a:cubicBezTo>
                      <a:cubicBezTo>
                        <a:pt x="113832" y="1362008"/>
                        <a:pt x="142282" y="1281109"/>
                        <a:pt x="174450" y="1201618"/>
                      </a:cubicBezTo>
                      <a:cubicBezTo>
                        <a:pt x="190224" y="1162634"/>
                        <a:pt x="206336" y="1123818"/>
                        <a:pt x="222392" y="1084889"/>
                      </a:cubicBezTo>
                      <a:cubicBezTo>
                        <a:pt x="238279" y="1046299"/>
                        <a:pt x="251969" y="1006920"/>
                        <a:pt x="276250" y="972611"/>
                      </a:cubicBezTo>
                      <a:cubicBezTo>
                        <a:pt x="298728" y="940950"/>
                        <a:pt x="326277" y="913289"/>
                        <a:pt x="353600" y="885909"/>
                      </a:cubicBezTo>
                      <a:cubicBezTo>
                        <a:pt x="380134" y="859375"/>
                        <a:pt x="412021" y="839657"/>
                        <a:pt x="439231" y="814024"/>
                      </a:cubicBezTo>
                      <a:cubicBezTo>
                        <a:pt x="469315" y="785687"/>
                        <a:pt x="496075" y="754194"/>
                        <a:pt x="526835" y="726477"/>
                      </a:cubicBezTo>
                      <a:cubicBezTo>
                        <a:pt x="555284" y="700900"/>
                        <a:pt x="584636" y="676338"/>
                        <a:pt x="612184" y="649690"/>
                      </a:cubicBezTo>
                      <a:cubicBezTo>
                        <a:pt x="638550" y="624170"/>
                        <a:pt x="664239" y="596565"/>
                        <a:pt x="683281" y="565073"/>
                      </a:cubicBezTo>
                      <a:cubicBezTo>
                        <a:pt x="701703" y="534595"/>
                        <a:pt x="713252" y="500737"/>
                        <a:pt x="722040" y="466372"/>
                      </a:cubicBezTo>
                      <a:cubicBezTo>
                        <a:pt x="731448" y="429528"/>
                        <a:pt x="738040" y="392684"/>
                        <a:pt x="740800" y="354769"/>
                      </a:cubicBezTo>
                      <a:cubicBezTo>
                        <a:pt x="742321" y="333699"/>
                        <a:pt x="743223" y="312573"/>
                        <a:pt x="744800" y="291504"/>
                      </a:cubicBezTo>
                      <a:cubicBezTo>
                        <a:pt x="746039" y="274941"/>
                        <a:pt x="747617" y="257082"/>
                        <a:pt x="760631" y="245082"/>
                      </a:cubicBezTo>
                      <a:cubicBezTo>
                        <a:pt x="781024" y="226266"/>
                        <a:pt x="813418" y="234209"/>
                        <a:pt x="834882" y="246603"/>
                      </a:cubicBezTo>
                      <a:cubicBezTo>
                        <a:pt x="850656" y="255673"/>
                        <a:pt x="864966" y="267955"/>
                        <a:pt x="879726" y="278546"/>
                      </a:cubicBezTo>
                      <a:cubicBezTo>
                        <a:pt x="897585" y="291447"/>
                        <a:pt x="915499" y="304235"/>
                        <a:pt x="933471" y="316968"/>
                      </a:cubicBezTo>
                      <a:cubicBezTo>
                        <a:pt x="1002089" y="365698"/>
                        <a:pt x="1068566" y="417584"/>
                        <a:pt x="1139887" y="462428"/>
                      </a:cubicBezTo>
                      <a:cubicBezTo>
                        <a:pt x="1206646" y="504455"/>
                        <a:pt x="1276109" y="542539"/>
                        <a:pt x="1340727" y="587946"/>
                      </a:cubicBezTo>
                      <a:cubicBezTo>
                        <a:pt x="1443316" y="660056"/>
                        <a:pt x="1538524" y="751772"/>
                        <a:pt x="1660662" y="789912"/>
                      </a:cubicBezTo>
                      <a:cubicBezTo>
                        <a:pt x="1784489" y="828559"/>
                        <a:pt x="1934344" y="798137"/>
                        <a:pt x="2030228" y="709576"/>
                      </a:cubicBezTo>
                      <a:cubicBezTo>
                        <a:pt x="2080312" y="663324"/>
                        <a:pt x="2110170" y="604171"/>
                        <a:pt x="2125832" y="538426"/>
                      </a:cubicBezTo>
                      <a:cubicBezTo>
                        <a:pt x="2142113" y="470090"/>
                        <a:pt x="2145662" y="400064"/>
                        <a:pt x="2174619" y="335108"/>
                      </a:cubicBezTo>
                      <a:cubicBezTo>
                        <a:pt x="2189322" y="302151"/>
                        <a:pt x="2208308" y="270659"/>
                        <a:pt x="2232420" y="243674"/>
                      </a:cubicBezTo>
                      <a:cubicBezTo>
                        <a:pt x="2257433" y="215731"/>
                        <a:pt x="2287911" y="196126"/>
                        <a:pt x="2322389" y="181760"/>
                      </a:cubicBezTo>
                      <a:cubicBezTo>
                        <a:pt x="2355628" y="167958"/>
                        <a:pt x="2390387" y="158493"/>
                        <a:pt x="2423964" y="145536"/>
                      </a:cubicBezTo>
                      <a:cubicBezTo>
                        <a:pt x="2457371" y="132691"/>
                        <a:pt x="2489032" y="115621"/>
                        <a:pt x="2521313" y="100129"/>
                      </a:cubicBezTo>
                      <a:cubicBezTo>
                        <a:pt x="2596297" y="64130"/>
                        <a:pt x="2674943" y="44412"/>
                        <a:pt x="2756687" y="30666"/>
                      </a:cubicBezTo>
                      <a:cubicBezTo>
                        <a:pt x="2798432" y="23680"/>
                        <a:pt x="2840515" y="18441"/>
                        <a:pt x="2882711" y="15004"/>
                      </a:cubicBezTo>
                      <a:cubicBezTo>
                        <a:pt x="2921020" y="11906"/>
                        <a:pt x="2960794" y="7962"/>
                        <a:pt x="2998933" y="14497"/>
                      </a:cubicBezTo>
                      <a:cubicBezTo>
                        <a:pt x="3034651" y="20582"/>
                        <a:pt x="3065974" y="34666"/>
                        <a:pt x="3093635" y="58158"/>
                      </a:cubicBezTo>
                      <a:cubicBezTo>
                        <a:pt x="3097353" y="61313"/>
                        <a:pt x="3102818" y="56017"/>
                        <a:pt x="3099099" y="52693"/>
                      </a:cubicBezTo>
                      <a:cubicBezTo>
                        <a:pt x="3075100" y="31398"/>
                        <a:pt x="3046707" y="14103"/>
                        <a:pt x="3015271" y="6385"/>
                      </a:cubicBezTo>
                      <a:cubicBezTo>
                        <a:pt x="2981075" y="-2066"/>
                        <a:pt x="2945527" y="-432"/>
                        <a:pt x="2910654" y="1765"/>
                      </a:cubicBezTo>
                      <a:cubicBezTo>
                        <a:pt x="2828797" y="6836"/>
                        <a:pt x="2747053" y="18441"/>
                        <a:pt x="2667112" y="37088"/>
                      </a:cubicBezTo>
                      <a:cubicBezTo>
                        <a:pt x="2628634" y="46046"/>
                        <a:pt x="2591170" y="56919"/>
                        <a:pt x="2554833" y="72467"/>
                      </a:cubicBezTo>
                      <a:cubicBezTo>
                        <a:pt x="2518891" y="87847"/>
                        <a:pt x="2484356" y="106213"/>
                        <a:pt x="2448921" y="122719"/>
                      </a:cubicBezTo>
                      <a:cubicBezTo>
                        <a:pt x="2385092" y="152578"/>
                        <a:pt x="2311516" y="162831"/>
                        <a:pt x="2254785" y="206942"/>
                      </a:cubicBezTo>
                      <a:cubicBezTo>
                        <a:pt x="2201604" y="248293"/>
                        <a:pt x="2166619" y="313418"/>
                        <a:pt x="2146845" y="376740"/>
                      </a:cubicBezTo>
                      <a:cubicBezTo>
                        <a:pt x="2126226" y="442879"/>
                        <a:pt x="2125155" y="513300"/>
                        <a:pt x="2102339" y="579045"/>
                      </a:cubicBezTo>
                      <a:cubicBezTo>
                        <a:pt x="2052932" y="721294"/>
                        <a:pt x="1903133" y="799489"/>
                        <a:pt x="1757448" y="795095"/>
                      </a:cubicBezTo>
                      <a:cubicBezTo>
                        <a:pt x="1622747" y="791039"/>
                        <a:pt x="1514018" y="704055"/>
                        <a:pt x="1411485" y="626254"/>
                      </a:cubicBezTo>
                      <a:cubicBezTo>
                        <a:pt x="1354078" y="582707"/>
                        <a:pt x="1294813" y="543384"/>
                        <a:pt x="1233124" y="506202"/>
                      </a:cubicBezTo>
                      <a:cubicBezTo>
                        <a:pt x="1160563" y="462484"/>
                        <a:pt x="1090086" y="417584"/>
                        <a:pt x="1021863" y="367276"/>
                      </a:cubicBezTo>
                      <a:cubicBezTo>
                        <a:pt x="986371" y="341080"/>
                        <a:pt x="950203" y="315785"/>
                        <a:pt x="914316" y="290151"/>
                      </a:cubicBezTo>
                      <a:cubicBezTo>
                        <a:pt x="898035" y="278546"/>
                        <a:pt x="881810" y="266772"/>
                        <a:pt x="865698" y="254885"/>
                      </a:cubicBezTo>
                      <a:cubicBezTo>
                        <a:pt x="852403" y="245082"/>
                        <a:pt x="839896" y="235223"/>
                        <a:pt x="824347" y="229195"/>
                      </a:cubicBezTo>
                      <a:cubicBezTo>
                        <a:pt x="805305" y="221759"/>
                        <a:pt x="782207" y="219337"/>
                        <a:pt x="763504" y="229252"/>
                      </a:cubicBezTo>
                      <a:cubicBezTo>
                        <a:pt x="740012" y="241815"/>
                        <a:pt x="735392" y="266941"/>
                        <a:pt x="733533" y="291278"/>
                      </a:cubicBezTo>
                      <a:cubicBezTo>
                        <a:pt x="727279" y="373304"/>
                        <a:pt x="722773" y="456513"/>
                        <a:pt x="687675" y="532511"/>
                      </a:cubicBezTo>
                      <a:cubicBezTo>
                        <a:pt x="654380" y="604621"/>
                        <a:pt x="589030" y="656057"/>
                        <a:pt x="530891" y="707548"/>
                      </a:cubicBezTo>
                      <a:cubicBezTo>
                        <a:pt x="500751" y="734251"/>
                        <a:pt x="473428" y="763152"/>
                        <a:pt x="445259" y="791884"/>
                      </a:cubicBezTo>
                      <a:cubicBezTo>
                        <a:pt x="417880" y="819827"/>
                        <a:pt x="384698" y="840164"/>
                        <a:pt x="356417" y="866924"/>
                      </a:cubicBezTo>
                      <a:cubicBezTo>
                        <a:pt x="329319" y="892557"/>
                        <a:pt x="302841" y="919880"/>
                        <a:pt x="279630" y="949119"/>
                      </a:cubicBezTo>
                      <a:cubicBezTo>
                        <a:pt x="256701" y="978019"/>
                        <a:pt x="241265" y="1008666"/>
                        <a:pt x="227406" y="1042637"/>
                      </a:cubicBezTo>
                      <a:cubicBezTo>
                        <a:pt x="194112" y="1124212"/>
                        <a:pt x="159577" y="1205280"/>
                        <a:pt x="128310" y="1287644"/>
                      </a:cubicBezTo>
                      <a:cubicBezTo>
                        <a:pt x="112762" y="1328544"/>
                        <a:pt x="97325" y="1369445"/>
                        <a:pt x="81439" y="1410176"/>
                      </a:cubicBezTo>
                      <a:cubicBezTo>
                        <a:pt x="65721" y="1450400"/>
                        <a:pt x="47411" y="1489103"/>
                        <a:pt x="30454" y="1528764"/>
                      </a:cubicBezTo>
                      <a:cubicBezTo>
                        <a:pt x="24539" y="1542566"/>
                        <a:pt x="19525" y="1556651"/>
                        <a:pt x="16483" y="1571354"/>
                      </a:cubicBezTo>
                      <a:cubicBezTo>
                        <a:pt x="13722" y="1584762"/>
                        <a:pt x="12596" y="1605100"/>
                        <a:pt x="709" y="1613832"/>
                      </a:cubicBezTo>
                      <a:cubicBezTo>
                        <a:pt x="-925" y="1615071"/>
                        <a:pt x="540" y="1617776"/>
                        <a:pt x="2342" y="1616649"/>
                      </a:cubicBezTo>
                      <a:lnTo>
                        <a:pt x="2342" y="1616649"/>
                      </a:lnTo>
                      <a:lnTo>
                        <a:pt x="2455" y="16170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7"/>
                <p:cNvSpPr/>
                <p:nvPr/>
              </p:nvSpPr>
              <p:spPr>
                <a:xfrm flipH="1">
                  <a:off x="3555805" y="-435596"/>
                  <a:ext cx="2956907" cy="1619931"/>
                </a:xfrm>
                <a:custGeom>
                  <a:rect b="b" l="l" r="r" t="t"/>
                  <a:pathLst>
                    <a:path extrusionOk="0" h="1619931" w="2956907">
                      <a:moveTo>
                        <a:pt x="31382" y="1616436"/>
                      </a:moveTo>
                      <a:cubicBezTo>
                        <a:pt x="16904" y="1608943"/>
                        <a:pt x="16397" y="1572324"/>
                        <a:pt x="14988" y="1558916"/>
                      </a:cubicBezTo>
                      <a:cubicBezTo>
                        <a:pt x="12510" y="1535480"/>
                        <a:pt x="11496" y="1511875"/>
                        <a:pt x="10876" y="1488383"/>
                      </a:cubicBezTo>
                      <a:cubicBezTo>
                        <a:pt x="10087" y="1458524"/>
                        <a:pt x="11834" y="1429568"/>
                        <a:pt x="18876" y="1400386"/>
                      </a:cubicBezTo>
                      <a:cubicBezTo>
                        <a:pt x="28622" y="1359823"/>
                        <a:pt x="44114" y="1320613"/>
                        <a:pt x="58424" y="1281572"/>
                      </a:cubicBezTo>
                      <a:cubicBezTo>
                        <a:pt x="88845" y="1198645"/>
                        <a:pt x="120845" y="1116224"/>
                        <a:pt x="145633" y="1031326"/>
                      </a:cubicBezTo>
                      <a:cubicBezTo>
                        <a:pt x="165745" y="962426"/>
                        <a:pt x="210194" y="908230"/>
                        <a:pt x="264897" y="863218"/>
                      </a:cubicBezTo>
                      <a:cubicBezTo>
                        <a:pt x="321008" y="817078"/>
                        <a:pt x="384724" y="781586"/>
                        <a:pt x="442131" y="737193"/>
                      </a:cubicBezTo>
                      <a:cubicBezTo>
                        <a:pt x="474356" y="712292"/>
                        <a:pt x="505115" y="685589"/>
                        <a:pt x="536100" y="659223"/>
                      </a:cubicBezTo>
                      <a:cubicBezTo>
                        <a:pt x="565790" y="634041"/>
                        <a:pt x="595141" y="610661"/>
                        <a:pt x="617901" y="578662"/>
                      </a:cubicBezTo>
                      <a:cubicBezTo>
                        <a:pt x="652435" y="530100"/>
                        <a:pt x="676096" y="471510"/>
                        <a:pt x="678406" y="411794"/>
                      </a:cubicBezTo>
                      <a:cubicBezTo>
                        <a:pt x="679251" y="390611"/>
                        <a:pt x="678519" y="366274"/>
                        <a:pt x="688547" y="346894"/>
                      </a:cubicBezTo>
                      <a:cubicBezTo>
                        <a:pt x="704208" y="316698"/>
                        <a:pt x="743869" y="330613"/>
                        <a:pt x="766685" y="343852"/>
                      </a:cubicBezTo>
                      <a:cubicBezTo>
                        <a:pt x="801501" y="364020"/>
                        <a:pt x="828655" y="395907"/>
                        <a:pt x="859133" y="421822"/>
                      </a:cubicBezTo>
                      <a:cubicBezTo>
                        <a:pt x="890569" y="448582"/>
                        <a:pt x="924765" y="470496"/>
                        <a:pt x="958286" y="494383"/>
                      </a:cubicBezTo>
                      <a:cubicBezTo>
                        <a:pt x="1022960" y="540466"/>
                        <a:pt x="1079916" y="596634"/>
                        <a:pt x="1146506" y="640069"/>
                      </a:cubicBezTo>
                      <a:cubicBezTo>
                        <a:pt x="1217490" y="686378"/>
                        <a:pt x="1292417" y="723560"/>
                        <a:pt x="1355570" y="781248"/>
                      </a:cubicBezTo>
                      <a:cubicBezTo>
                        <a:pt x="1414103" y="834711"/>
                        <a:pt x="1468637" y="890203"/>
                        <a:pt x="1539621" y="927610"/>
                      </a:cubicBezTo>
                      <a:cubicBezTo>
                        <a:pt x="1604295" y="961694"/>
                        <a:pt x="1677138" y="979271"/>
                        <a:pt x="1750263" y="969637"/>
                      </a:cubicBezTo>
                      <a:cubicBezTo>
                        <a:pt x="1823726" y="960004"/>
                        <a:pt x="1888513" y="924061"/>
                        <a:pt x="1946821" y="879949"/>
                      </a:cubicBezTo>
                      <a:cubicBezTo>
                        <a:pt x="2004059" y="836627"/>
                        <a:pt x="2055832" y="791389"/>
                        <a:pt x="2088000" y="726038"/>
                      </a:cubicBezTo>
                      <a:cubicBezTo>
                        <a:pt x="2119661" y="661702"/>
                        <a:pt x="2132787" y="590380"/>
                        <a:pt x="2139886" y="519565"/>
                      </a:cubicBezTo>
                      <a:cubicBezTo>
                        <a:pt x="2143942" y="478665"/>
                        <a:pt x="2146815" y="437427"/>
                        <a:pt x="2157068" y="397428"/>
                      </a:cubicBezTo>
                      <a:cubicBezTo>
                        <a:pt x="2167772" y="355852"/>
                        <a:pt x="2188842" y="318050"/>
                        <a:pt x="2208673" y="280248"/>
                      </a:cubicBezTo>
                      <a:cubicBezTo>
                        <a:pt x="2227264" y="244869"/>
                        <a:pt x="2246756" y="208814"/>
                        <a:pt x="2271882" y="177547"/>
                      </a:cubicBezTo>
                      <a:cubicBezTo>
                        <a:pt x="2295487" y="148139"/>
                        <a:pt x="2328500" y="128816"/>
                        <a:pt x="2362978" y="114732"/>
                      </a:cubicBezTo>
                      <a:cubicBezTo>
                        <a:pt x="2395991" y="101211"/>
                        <a:pt x="2430638" y="92366"/>
                        <a:pt x="2464271" y="80648"/>
                      </a:cubicBezTo>
                      <a:cubicBezTo>
                        <a:pt x="2505509" y="66282"/>
                        <a:pt x="2545734" y="49043"/>
                        <a:pt x="2587422" y="36030"/>
                      </a:cubicBezTo>
                      <a:cubicBezTo>
                        <a:pt x="2668659" y="10622"/>
                        <a:pt x="2755361" y="6510"/>
                        <a:pt x="2839528" y="16030"/>
                      </a:cubicBezTo>
                      <a:cubicBezTo>
                        <a:pt x="2876316" y="20199"/>
                        <a:pt x="2919526" y="19016"/>
                        <a:pt x="2949497" y="43635"/>
                      </a:cubicBezTo>
                      <a:cubicBezTo>
                        <a:pt x="2953666" y="47072"/>
                        <a:pt x="2959637" y="41382"/>
                        <a:pt x="2955525" y="37607"/>
                      </a:cubicBezTo>
                      <a:cubicBezTo>
                        <a:pt x="2928539" y="12706"/>
                        <a:pt x="2895808" y="11523"/>
                        <a:pt x="2861161" y="7467"/>
                      </a:cubicBezTo>
                      <a:cubicBezTo>
                        <a:pt x="2818965" y="2566"/>
                        <a:pt x="2776995" y="-1321"/>
                        <a:pt x="2734461" y="425"/>
                      </a:cubicBezTo>
                      <a:cubicBezTo>
                        <a:pt x="2692940" y="2115"/>
                        <a:pt x="2650632" y="7298"/>
                        <a:pt x="2610408" y="17777"/>
                      </a:cubicBezTo>
                      <a:cubicBezTo>
                        <a:pt x="2568155" y="28706"/>
                        <a:pt x="2527706" y="45438"/>
                        <a:pt x="2486862" y="60649"/>
                      </a:cubicBezTo>
                      <a:cubicBezTo>
                        <a:pt x="2420385" y="85381"/>
                        <a:pt x="2344838" y="98225"/>
                        <a:pt x="2288839" y="144590"/>
                      </a:cubicBezTo>
                      <a:cubicBezTo>
                        <a:pt x="2259376" y="168984"/>
                        <a:pt x="2238925" y="203293"/>
                        <a:pt x="2220053" y="236081"/>
                      </a:cubicBezTo>
                      <a:cubicBezTo>
                        <a:pt x="2199265" y="272305"/>
                        <a:pt x="2178702" y="309881"/>
                        <a:pt x="2162026" y="348190"/>
                      </a:cubicBezTo>
                      <a:cubicBezTo>
                        <a:pt x="2129069" y="423906"/>
                        <a:pt x="2133801" y="508523"/>
                        <a:pt x="2119379" y="588465"/>
                      </a:cubicBezTo>
                      <a:cubicBezTo>
                        <a:pt x="2106310" y="661026"/>
                        <a:pt x="2081521" y="733531"/>
                        <a:pt x="2032734" y="790206"/>
                      </a:cubicBezTo>
                      <a:cubicBezTo>
                        <a:pt x="2007326" y="819670"/>
                        <a:pt x="1975721" y="843894"/>
                        <a:pt x="1944905" y="867443"/>
                      </a:cubicBezTo>
                      <a:cubicBezTo>
                        <a:pt x="1914146" y="890991"/>
                        <a:pt x="1881865" y="912737"/>
                        <a:pt x="1846768" y="929357"/>
                      </a:cubicBezTo>
                      <a:cubicBezTo>
                        <a:pt x="1771953" y="964736"/>
                        <a:pt x="1688180" y="970482"/>
                        <a:pt x="1609366" y="945243"/>
                      </a:cubicBezTo>
                      <a:cubicBezTo>
                        <a:pt x="1531396" y="920230"/>
                        <a:pt x="1465370" y="870203"/>
                        <a:pt x="1406723" y="814430"/>
                      </a:cubicBezTo>
                      <a:cubicBezTo>
                        <a:pt x="1376415" y="785586"/>
                        <a:pt x="1346500" y="756573"/>
                        <a:pt x="1312811" y="731616"/>
                      </a:cubicBezTo>
                      <a:cubicBezTo>
                        <a:pt x="1278671" y="706321"/>
                        <a:pt x="1242221" y="684293"/>
                        <a:pt x="1205603" y="662773"/>
                      </a:cubicBezTo>
                      <a:cubicBezTo>
                        <a:pt x="1167406" y="640294"/>
                        <a:pt x="1130562" y="617196"/>
                        <a:pt x="1095634" y="589817"/>
                      </a:cubicBezTo>
                      <a:cubicBezTo>
                        <a:pt x="1063804" y="564860"/>
                        <a:pt x="1033157" y="538382"/>
                        <a:pt x="1001327" y="513368"/>
                      </a:cubicBezTo>
                      <a:cubicBezTo>
                        <a:pt x="969665" y="488524"/>
                        <a:pt x="935413" y="467679"/>
                        <a:pt x="903245" y="443568"/>
                      </a:cubicBezTo>
                      <a:cubicBezTo>
                        <a:pt x="868316" y="417371"/>
                        <a:pt x="838176" y="386555"/>
                        <a:pt x="805107" y="358274"/>
                      </a:cubicBezTo>
                      <a:cubicBezTo>
                        <a:pt x="773615" y="331289"/>
                        <a:pt x="699983" y="288980"/>
                        <a:pt x="676265" y="347232"/>
                      </a:cubicBezTo>
                      <a:cubicBezTo>
                        <a:pt x="668040" y="367457"/>
                        <a:pt x="668040" y="390499"/>
                        <a:pt x="667195" y="412019"/>
                      </a:cubicBezTo>
                      <a:cubicBezTo>
                        <a:pt x="666069" y="441539"/>
                        <a:pt x="659984" y="467454"/>
                        <a:pt x="649393" y="495228"/>
                      </a:cubicBezTo>
                      <a:cubicBezTo>
                        <a:pt x="635196" y="532410"/>
                        <a:pt x="615309" y="568071"/>
                        <a:pt x="588550" y="597760"/>
                      </a:cubicBezTo>
                      <a:cubicBezTo>
                        <a:pt x="560888" y="628407"/>
                        <a:pt x="526129" y="653421"/>
                        <a:pt x="494693" y="680012"/>
                      </a:cubicBezTo>
                      <a:cubicBezTo>
                        <a:pt x="460553" y="708912"/>
                        <a:pt x="425906" y="737193"/>
                        <a:pt x="388781" y="762206"/>
                      </a:cubicBezTo>
                      <a:cubicBezTo>
                        <a:pt x="360049" y="781586"/>
                        <a:pt x="330923" y="800459"/>
                        <a:pt x="302699" y="820627"/>
                      </a:cubicBezTo>
                      <a:cubicBezTo>
                        <a:pt x="248954" y="859049"/>
                        <a:pt x="197124" y="902935"/>
                        <a:pt x="163435" y="960623"/>
                      </a:cubicBezTo>
                      <a:cubicBezTo>
                        <a:pt x="143548" y="994650"/>
                        <a:pt x="134253" y="1031889"/>
                        <a:pt x="122422" y="1069127"/>
                      </a:cubicBezTo>
                      <a:cubicBezTo>
                        <a:pt x="108788" y="1112168"/>
                        <a:pt x="93465" y="1154646"/>
                        <a:pt x="77860" y="1196955"/>
                      </a:cubicBezTo>
                      <a:cubicBezTo>
                        <a:pt x="62255" y="1239151"/>
                        <a:pt x="46311" y="1281290"/>
                        <a:pt x="31326" y="1323711"/>
                      </a:cubicBezTo>
                      <a:cubicBezTo>
                        <a:pt x="18031" y="1361344"/>
                        <a:pt x="5186" y="1399090"/>
                        <a:pt x="1580" y="1439089"/>
                      </a:cubicBezTo>
                      <a:cubicBezTo>
                        <a:pt x="-2589" y="1485397"/>
                        <a:pt x="1749" y="1535931"/>
                        <a:pt x="11552" y="1581225"/>
                      </a:cubicBezTo>
                      <a:cubicBezTo>
                        <a:pt x="13918" y="1592323"/>
                        <a:pt x="17467" y="1614408"/>
                        <a:pt x="29579" y="1619760"/>
                      </a:cubicBezTo>
                      <a:cubicBezTo>
                        <a:pt x="31608" y="1620661"/>
                        <a:pt x="33410" y="1617788"/>
                        <a:pt x="31382" y="1616717"/>
                      </a:cubicBezTo>
                      <a:lnTo>
                        <a:pt x="31382" y="1616717"/>
                      </a:lnTo>
                      <a:lnTo>
                        <a:pt x="31382" y="16164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7"/>
                <p:cNvSpPr/>
                <p:nvPr/>
              </p:nvSpPr>
              <p:spPr>
                <a:xfrm flipH="1">
                  <a:off x="3593437" y="-399084"/>
                  <a:ext cx="2811325" cy="1651386"/>
                </a:xfrm>
                <a:custGeom>
                  <a:rect b="b" l="l" r="r" t="t"/>
                  <a:pathLst>
                    <a:path extrusionOk="0" h="1651386" w="2811325">
                      <a:moveTo>
                        <a:pt x="59438" y="1649159"/>
                      </a:moveTo>
                      <a:cubicBezTo>
                        <a:pt x="39157" y="1630568"/>
                        <a:pt x="31214" y="1600654"/>
                        <a:pt x="25467" y="1574739"/>
                      </a:cubicBezTo>
                      <a:cubicBezTo>
                        <a:pt x="19496" y="1548035"/>
                        <a:pt x="15890" y="1520825"/>
                        <a:pt x="13975" y="1493558"/>
                      </a:cubicBezTo>
                      <a:cubicBezTo>
                        <a:pt x="11271" y="1455024"/>
                        <a:pt x="10144" y="1416152"/>
                        <a:pt x="11834" y="1377505"/>
                      </a:cubicBezTo>
                      <a:cubicBezTo>
                        <a:pt x="13581" y="1337788"/>
                        <a:pt x="21411" y="1300662"/>
                        <a:pt x="34650" y="1263255"/>
                      </a:cubicBezTo>
                      <a:cubicBezTo>
                        <a:pt x="61861" y="1186017"/>
                        <a:pt x="84283" y="1106639"/>
                        <a:pt x="118028" y="1031881"/>
                      </a:cubicBezTo>
                      <a:cubicBezTo>
                        <a:pt x="132450" y="999938"/>
                        <a:pt x="148675" y="968334"/>
                        <a:pt x="170534" y="940785"/>
                      </a:cubicBezTo>
                      <a:cubicBezTo>
                        <a:pt x="194702" y="910363"/>
                        <a:pt x="225800" y="888448"/>
                        <a:pt x="259545" y="869857"/>
                      </a:cubicBezTo>
                      <a:cubicBezTo>
                        <a:pt x="323318" y="834760"/>
                        <a:pt x="393006" y="811887"/>
                        <a:pt x="456948" y="777015"/>
                      </a:cubicBezTo>
                      <a:cubicBezTo>
                        <a:pt x="485004" y="761691"/>
                        <a:pt x="512214" y="744115"/>
                        <a:pt x="535707" y="722200"/>
                      </a:cubicBezTo>
                      <a:cubicBezTo>
                        <a:pt x="560889" y="698707"/>
                        <a:pt x="578635" y="670089"/>
                        <a:pt x="594353" y="639667"/>
                      </a:cubicBezTo>
                      <a:cubicBezTo>
                        <a:pt x="612606" y="604287"/>
                        <a:pt x="627310" y="567162"/>
                        <a:pt x="640999" y="529811"/>
                      </a:cubicBezTo>
                      <a:cubicBezTo>
                        <a:pt x="646520" y="514769"/>
                        <a:pt x="651760" y="499727"/>
                        <a:pt x="656774" y="484516"/>
                      </a:cubicBezTo>
                      <a:cubicBezTo>
                        <a:pt x="661675" y="469531"/>
                        <a:pt x="667815" y="449644"/>
                        <a:pt x="684547" y="444179"/>
                      </a:cubicBezTo>
                      <a:cubicBezTo>
                        <a:pt x="701843" y="438546"/>
                        <a:pt x="720828" y="449137"/>
                        <a:pt x="735194" y="457869"/>
                      </a:cubicBezTo>
                      <a:cubicBezTo>
                        <a:pt x="751306" y="467728"/>
                        <a:pt x="766742" y="478826"/>
                        <a:pt x="781897" y="490037"/>
                      </a:cubicBezTo>
                      <a:cubicBezTo>
                        <a:pt x="814403" y="514093"/>
                        <a:pt x="845219" y="540346"/>
                        <a:pt x="875753" y="566824"/>
                      </a:cubicBezTo>
                      <a:cubicBezTo>
                        <a:pt x="937442" y="620287"/>
                        <a:pt x="999130" y="673638"/>
                        <a:pt x="1060255" y="727777"/>
                      </a:cubicBezTo>
                      <a:cubicBezTo>
                        <a:pt x="1119915" y="780677"/>
                        <a:pt x="1180646" y="830309"/>
                        <a:pt x="1249207" y="871435"/>
                      </a:cubicBezTo>
                      <a:cubicBezTo>
                        <a:pt x="1315797" y="911377"/>
                        <a:pt x="1385823" y="945461"/>
                        <a:pt x="1453314" y="983882"/>
                      </a:cubicBezTo>
                      <a:cubicBezTo>
                        <a:pt x="1516411" y="1019825"/>
                        <a:pt x="1582325" y="1056331"/>
                        <a:pt x="1655393" y="1066246"/>
                      </a:cubicBezTo>
                      <a:cubicBezTo>
                        <a:pt x="1728011" y="1076049"/>
                        <a:pt x="1803389" y="1063035"/>
                        <a:pt x="1871669" y="1037853"/>
                      </a:cubicBezTo>
                      <a:cubicBezTo>
                        <a:pt x="1929526" y="1016501"/>
                        <a:pt x="1981637" y="983488"/>
                        <a:pt x="2024172" y="938701"/>
                      </a:cubicBezTo>
                      <a:cubicBezTo>
                        <a:pt x="2107887" y="850647"/>
                        <a:pt x="2149858" y="730143"/>
                        <a:pt x="2166872" y="611780"/>
                      </a:cubicBezTo>
                      <a:cubicBezTo>
                        <a:pt x="2172111" y="575443"/>
                        <a:pt x="2175829" y="538994"/>
                        <a:pt x="2182646" y="502882"/>
                      </a:cubicBezTo>
                      <a:cubicBezTo>
                        <a:pt x="2190364" y="461700"/>
                        <a:pt x="2200223" y="420856"/>
                        <a:pt x="2212110" y="380688"/>
                      </a:cubicBezTo>
                      <a:cubicBezTo>
                        <a:pt x="2222307" y="346041"/>
                        <a:pt x="2233743" y="311676"/>
                        <a:pt x="2245123" y="277367"/>
                      </a:cubicBezTo>
                      <a:cubicBezTo>
                        <a:pt x="2256390" y="243396"/>
                        <a:pt x="2270305" y="210496"/>
                        <a:pt x="2295769" y="184581"/>
                      </a:cubicBezTo>
                      <a:cubicBezTo>
                        <a:pt x="2346247" y="133259"/>
                        <a:pt x="2410076" y="96302"/>
                        <a:pt x="2476497" y="69599"/>
                      </a:cubicBezTo>
                      <a:cubicBezTo>
                        <a:pt x="2543424" y="42670"/>
                        <a:pt x="2616380" y="21600"/>
                        <a:pt x="2688265" y="14051"/>
                      </a:cubicBezTo>
                      <a:cubicBezTo>
                        <a:pt x="2727983" y="9882"/>
                        <a:pt x="2767981" y="8530"/>
                        <a:pt x="2807924" y="8642"/>
                      </a:cubicBezTo>
                      <a:cubicBezTo>
                        <a:pt x="2812487" y="8642"/>
                        <a:pt x="2812431" y="1826"/>
                        <a:pt x="2807924" y="1600"/>
                      </a:cubicBezTo>
                      <a:cubicBezTo>
                        <a:pt x="2766291" y="-315"/>
                        <a:pt x="2724546" y="-1329"/>
                        <a:pt x="2683082" y="3403"/>
                      </a:cubicBezTo>
                      <a:cubicBezTo>
                        <a:pt x="2646971" y="7516"/>
                        <a:pt x="2611310" y="15741"/>
                        <a:pt x="2576156" y="25036"/>
                      </a:cubicBezTo>
                      <a:cubicBezTo>
                        <a:pt x="2507763" y="43177"/>
                        <a:pt x="2440385" y="68303"/>
                        <a:pt x="2379711" y="105034"/>
                      </a:cubicBezTo>
                      <a:cubicBezTo>
                        <a:pt x="2350247" y="122893"/>
                        <a:pt x="2322360" y="143568"/>
                        <a:pt x="2297347" y="167342"/>
                      </a:cubicBezTo>
                      <a:cubicBezTo>
                        <a:pt x="2272671" y="190778"/>
                        <a:pt x="2255658" y="217538"/>
                        <a:pt x="2243264" y="249255"/>
                      </a:cubicBezTo>
                      <a:cubicBezTo>
                        <a:pt x="2230701" y="281536"/>
                        <a:pt x="2221124" y="315169"/>
                        <a:pt x="2210420" y="348126"/>
                      </a:cubicBezTo>
                      <a:cubicBezTo>
                        <a:pt x="2197575" y="387843"/>
                        <a:pt x="2186815" y="428236"/>
                        <a:pt x="2178026" y="469024"/>
                      </a:cubicBezTo>
                      <a:cubicBezTo>
                        <a:pt x="2162872" y="539726"/>
                        <a:pt x="2158928" y="612175"/>
                        <a:pt x="2142027" y="682539"/>
                      </a:cubicBezTo>
                      <a:cubicBezTo>
                        <a:pt x="2127211" y="744284"/>
                        <a:pt x="2104676" y="804507"/>
                        <a:pt x="2071381" y="858703"/>
                      </a:cubicBezTo>
                      <a:cubicBezTo>
                        <a:pt x="2038706" y="911772"/>
                        <a:pt x="1995383" y="958193"/>
                        <a:pt x="1942371" y="991375"/>
                      </a:cubicBezTo>
                      <a:cubicBezTo>
                        <a:pt x="1879387" y="1030754"/>
                        <a:pt x="1802825" y="1052894"/>
                        <a:pt x="1728912" y="1057458"/>
                      </a:cubicBezTo>
                      <a:cubicBezTo>
                        <a:pt x="1689589" y="1059880"/>
                        <a:pt x="1650097" y="1056725"/>
                        <a:pt x="1612183" y="1045740"/>
                      </a:cubicBezTo>
                      <a:cubicBezTo>
                        <a:pt x="1573705" y="1034585"/>
                        <a:pt x="1537425" y="1017177"/>
                        <a:pt x="1502214" y="998304"/>
                      </a:cubicBezTo>
                      <a:cubicBezTo>
                        <a:pt x="1467567" y="979713"/>
                        <a:pt x="1433935" y="959432"/>
                        <a:pt x="1399457" y="940616"/>
                      </a:cubicBezTo>
                      <a:cubicBezTo>
                        <a:pt x="1364697" y="921631"/>
                        <a:pt x="1329149" y="904166"/>
                        <a:pt x="1294558" y="884787"/>
                      </a:cubicBezTo>
                      <a:cubicBezTo>
                        <a:pt x="1222898" y="844675"/>
                        <a:pt x="1157830" y="798141"/>
                        <a:pt x="1095916" y="744340"/>
                      </a:cubicBezTo>
                      <a:cubicBezTo>
                        <a:pt x="1032763" y="689412"/>
                        <a:pt x="970004" y="634033"/>
                        <a:pt x="906795" y="579105"/>
                      </a:cubicBezTo>
                      <a:cubicBezTo>
                        <a:pt x="875922" y="552233"/>
                        <a:pt x="845106" y="525247"/>
                        <a:pt x="812938" y="499952"/>
                      </a:cubicBezTo>
                      <a:cubicBezTo>
                        <a:pt x="785333" y="478207"/>
                        <a:pt x="756320" y="453982"/>
                        <a:pt x="724208" y="439278"/>
                      </a:cubicBezTo>
                      <a:cubicBezTo>
                        <a:pt x="700547" y="428461"/>
                        <a:pt x="674181" y="428180"/>
                        <a:pt x="658802" y="451841"/>
                      </a:cubicBezTo>
                      <a:cubicBezTo>
                        <a:pt x="651591" y="462939"/>
                        <a:pt x="647816" y="475953"/>
                        <a:pt x="643816" y="488404"/>
                      </a:cubicBezTo>
                      <a:cubicBezTo>
                        <a:pt x="638070" y="506262"/>
                        <a:pt x="631479" y="523839"/>
                        <a:pt x="624887" y="541360"/>
                      </a:cubicBezTo>
                      <a:cubicBezTo>
                        <a:pt x="597113" y="615273"/>
                        <a:pt x="565170" y="690313"/>
                        <a:pt x="499201" y="737748"/>
                      </a:cubicBezTo>
                      <a:cubicBezTo>
                        <a:pt x="440667" y="779888"/>
                        <a:pt x="371824" y="804676"/>
                        <a:pt x="306643" y="834253"/>
                      </a:cubicBezTo>
                      <a:cubicBezTo>
                        <a:pt x="271207" y="850365"/>
                        <a:pt x="236109" y="868055"/>
                        <a:pt x="204955" y="891603"/>
                      </a:cubicBezTo>
                      <a:cubicBezTo>
                        <a:pt x="178590" y="911490"/>
                        <a:pt x="157464" y="937067"/>
                        <a:pt x="140168" y="965122"/>
                      </a:cubicBezTo>
                      <a:cubicBezTo>
                        <a:pt x="99550" y="1031092"/>
                        <a:pt x="75043" y="1106808"/>
                        <a:pt x="51495" y="1180102"/>
                      </a:cubicBezTo>
                      <a:cubicBezTo>
                        <a:pt x="39439" y="1217566"/>
                        <a:pt x="24453" y="1254241"/>
                        <a:pt x="13524" y="1292043"/>
                      </a:cubicBezTo>
                      <a:cubicBezTo>
                        <a:pt x="2482" y="1330239"/>
                        <a:pt x="-109" y="1369731"/>
                        <a:pt x="3" y="1409335"/>
                      </a:cubicBezTo>
                      <a:cubicBezTo>
                        <a:pt x="229" y="1470404"/>
                        <a:pt x="4060" y="1535980"/>
                        <a:pt x="23721" y="1594344"/>
                      </a:cubicBezTo>
                      <a:cubicBezTo>
                        <a:pt x="30707" y="1615132"/>
                        <a:pt x="40115" y="1636991"/>
                        <a:pt x="57636" y="1651075"/>
                      </a:cubicBezTo>
                      <a:cubicBezTo>
                        <a:pt x="58875" y="1652089"/>
                        <a:pt x="60621" y="1650399"/>
                        <a:pt x="59382" y="1649328"/>
                      </a:cubicBezTo>
                      <a:lnTo>
                        <a:pt x="59382" y="1649328"/>
                      </a:lnTo>
                      <a:lnTo>
                        <a:pt x="59438" y="1649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54" name="Google Shape;154;p7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7"/>
          <p:cNvSpPr txBox="1"/>
          <p:nvPr>
            <p:ph type="title"/>
          </p:nvPr>
        </p:nvSpPr>
        <p:spPr>
          <a:xfrm>
            <a:off x="720000" y="767313"/>
            <a:ext cx="3632100" cy="11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56" name="Google Shape;156;p7"/>
          <p:cNvSpPr txBox="1"/>
          <p:nvPr>
            <p:ph idx="1" type="subTitle"/>
          </p:nvPr>
        </p:nvSpPr>
        <p:spPr>
          <a:xfrm>
            <a:off x="720000" y="2132088"/>
            <a:ext cx="36321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57" name="Google Shape;157;p7"/>
          <p:cNvSpPr/>
          <p:nvPr>
            <p:ph idx="2" type="pic"/>
          </p:nvPr>
        </p:nvSpPr>
        <p:spPr>
          <a:xfrm>
            <a:off x="5448823" y="539500"/>
            <a:ext cx="3270000" cy="4064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8"/>
          <p:cNvGrpSpPr/>
          <p:nvPr/>
        </p:nvGrpSpPr>
        <p:grpSpPr>
          <a:xfrm>
            <a:off x="0" y="-943850"/>
            <a:ext cx="9693326" cy="6315267"/>
            <a:chOff x="0" y="-943850"/>
            <a:chExt cx="9693326" cy="6315267"/>
          </a:xfrm>
        </p:grpSpPr>
        <p:sp>
          <p:nvSpPr>
            <p:cNvPr id="160" name="Google Shape;160;p8"/>
            <p:cNvSpPr/>
            <p:nvPr/>
          </p:nvSpPr>
          <p:spPr>
            <a:xfrm>
              <a:off x="0" y="4665050"/>
              <a:ext cx="9135263" cy="706367"/>
            </a:xfrm>
            <a:custGeom>
              <a:rect b="b" l="l" r="r" t="t"/>
              <a:pathLst>
                <a:path extrusionOk="0" h="571957" w="7427043">
                  <a:moveTo>
                    <a:pt x="7426186" y="147276"/>
                  </a:moveTo>
                  <a:lnTo>
                    <a:pt x="7358549" y="313582"/>
                  </a:lnTo>
                  <a:cubicBezTo>
                    <a:pt x="7358549" y="313582"/>
                    <a:pt x="7351176" y="172736"/>
                    <a:pt x="7267595" y="0"/>
                  </a:cubicBezTo>
                  <a:cubicBezTo>
                    <a:pt x="7267595" y="0"/>
                    <a:pt x="7322030" y="172736"/>
                    <a:pt x="7193100" y="282978"/>
                  </a:cubicBezTo>
                  <a:cubicBezTo>
                    <a:pt x="7193100" y="282978"/>
                    <a:pt x="7170040" y="233172"/>
                    <a:pt x="7198500" y="98155"/>
                  </a:cubicBezTo>
                  <a:cubicBezTo>
                    <a:pt x="7198500" y="98155"/>
                    <a:pt x="7153324" y="155419"/>
                    <a:pt x="7127434" y="238659"/>
                  </a:cubicBezTo>
                  <a:cubicBezTo>
                    <a:pt x="7115004" y="169736"/>
                    <a:pt x="7088601" y="71066"/>
                    <a:pt x="7035794" y="27089"/>
                  </a:cubicBezTo>
                  <a:cubicBezTo>
                    <a:pt x="7035794" y="27089"/>
                    <a:pt x="7063998" y="197682"/>
                    <a:pt x="7006819" y="343500"/>
                  </a:cubicBezTo>
                  <a:lnTo>
                    <a:pt x="6965586" y="172907"/>
                  </a:lnTo>
                  <a:lnTo>
                    <a:pt x="6902578" y="336128"/>
                  </a:lnTo>
                  <a:cubicBezTo>
                    <a:pt x="6902578" y="336128"/>
                    <a:pt x="6892119" y="132102"/>
                    <a:pt x="6764132" y="11230"/>
                  </a:cubicBezTo>
                  <a:cubicBezTo>
                    <a:pt x="6764132" y="11230"/>
                    <a:pt x="6859887" y="172993"/>
                    <a:pt x="6730956" y="283150"/>
                  </a:cubicBezTo>
                  <a:cubicBezTo>
                    <a:pt x="6730956" y="283150"/>
                    <a:pt x="6707896" y="233343"/>
                    <a:pt x="6736357" y="98327"/>
                  </a:cubicBezTo>
                  <a:cubicBezTo>
                    <a:pt x="6736357" y="98327"/>
                    <a:pt x="6650546" y="205740"/>
                    <a:pt x="6624657" y="288979"/>
                  </a:cubicBezTo>
                  <a:cubicBezTo>
                    <a:pt x="6639573" y="212084"/>
                    <a:pt x="6609913" y="149847"/>
                    <a:pt x="6589424" y="129788"/>
                  </a:cubicBezTo>
                  <a:cubicBezTo>
                    <a:pt x="6589424" y="129788"/>
                    <a:pt x="6622686" y="242173"/>
                    <a:pt x="6575194" y="355416"/>
                  </a:cubicBezTo>
                  <a:cubicBezTo>
                    <a:pt x="6524016" y="210969"/>
                    <a:pt x="6569450" y="27175"/>
                    <a:pt x="6569450" y="27175"/>
                  </a:cubicBezTo>
                  <a:cubicBezTo>
                    <a:pt x="6516644" y="71152"/>
                    <a:pt x="6490326" y="169907"/>
                    <a:pt x="6477810" y="238744"/>
                  </a:cubicBezTo>
                  <a:cubicBezTo>
                    <a:pt x="6451921" y="155505"/>
                    <a:pt x="6406744" y="98241"/>
                    <a:pt x="6406744" y="98241"/>
                  </a:cubicBezTo>
                  <a:cubicBezTo>
                    <a:pt x="6435205" y="233343"/>
                    <a:pt x="6412145" y="283064"/>
                    <a:pt x="6412145" y="283064"/>
                  </a:cubicBezTo>
                  <a:cubicBezTo>
                    <a:pt x="6283215" y="172822"/>
                    <a:pt x="6378969" y="11144"/>
                    <a:pt x="6378969" y="11144"/>
                  </a:cubicBezTo>
                  <a:cubicBezTo>
                    <a:pt x="6250982" y="132017"/>
                    <a:pt x="6220207" y="306296"/>
                    <a:pt x="6220207" y="306296"/>
                  </a:cubicBezTo>
                  <a:lnTo>
                    <a:pt x="6177601" y="172907"/>
                  </a:lnTo>
                  <a:lnTo>
                    <a:pt x="6138339" y="303809"/>
                  </a:lnTo>
                  <a:cubicBezTo>
                    <a:pt x="6081161" y="157991"/>
                    <a:pt x="6107393" y="27089"/>
                    <a:pt x="6107393" y="27089"/>
                  </a:cubicBezTo>
                  <a:cubicBezTo>
                    <a:pt x="6054586" y="71066"/>
                    <a:pt x="6028268" y="169821"/>
                    <a:pt x="6015753" y="238659"/>
                  </a:cubicBezTo>
                  <a:cubicBezTo>
                    <a:pt x="5989864" y="155419"/>
                    <a:pt x="5944686" y="98155"/>
                    <a:pt x="5944686" y="98155"/>
                  </a:cubicBezTo>
                  <a:cubicBezTo>
                    <a:pt x="5973147" y="233258"/>
                    <a:pt x="5950087" y="282978"/>
                    <a:pt x="5950087" y="282978"/>
                  </a:cubicBezTo>
                  <a:cubicBezTo>
                    <a:pt x="5821157" y="172736"/>
                    <a:pt x="5875506" y="0"/>
                    <a:pt x="5875506" y="0"/>
                  </a:cubicBezTo>
                  <a:cubicBezTo>
                    <a:pt x="5822100" y="110328"/>
                    <a:pt x="5802469" y="221771"/>
                    <a:pt x="5795182" y="287951"/>
                  </a:cubicBezTo>
                  <a:lnTo>
                    <a:pt x="5800840" y="147276"/>
                  </a:lnTo>
                  <a:lnTo>
                    <a:pt x="5765607" y="233944"/>
                  </a:lnTo>
                  <a:lnTo>
                    <a:pt x="5733203" y="87783"/>
                  </a:lnTo>
                  <a:lnTo>
                    <a:pt x="5733203" y="313582"/>
                  </a:lnTo>
                  <a:cubicBezTo>
                    <a:pt x="5733203" y="313582"/>
                    <a:pt x="5725831" y="172736"/>
                    <a:pt x="5642249" y="0"/>
                  </a:cubicBezTo>
                  <a:cubicBezTo>
                    <a:pt x="5642249" y="0"/>
                    <a:pt x="5696684" y="172736"/>
                    <a:pt x="5567754" y="282978"/>
                  </a:cubicBezTo>
                  <a:cubicBezTo>
                    <a:pt x="5567754" y="282978"/>
                    <a:pt x="5544694" y="233172"/>
                    <a:pt x="5573154" y="98155"/>
                  </a:cubicBezTo>
                  <a:cubicBezTo>
                    <a:pt x="5573154" y="98155"/>
                    <a:pt x="5527977" y="155419"/>
                    <a:pt x="5502088" y="238659"/>
                  </a:cubicBezTo>
                  <a:cubicBezTo>
                    <a:pt x="5489658" y="169736"/>
                    <a:pt x="5463255" y="71066"/>
                    <a:pt x="5410448" y="27089"/>
                  </a:cubicBezTo>
                  <a:cubicBezTo>
                    <a:pt x="5410448" y="27089"/>
                    <a:pt x="5438652" y="197682"/>
                    <a:pt x="5381473" y="343500"/>
                  </a:cubicBezTo>
                  <a:lnTo>
                    <a:pt x="5340240" y="172907"/>
                  </a:lnTo>
                  <a:lnTo>
                    <a:pt x="5277231" y="336128"/>
                  </a:lnTo>
                  <a:cubicBezTo>
                    <a:pt x="5277231" y="336128"/>
                    <a:pt x="5266773" y="132102"/>
                    <a:pt x="5138786" y="11230"/>
                  </a:cubicBezTo>
                  <a:cubicBezTo>
                    <a:pt x="5138786" y="11230"/>
                    <a:pt x="5234541" y="172993"/>
                    <a:pt x="5105610" y="283150"/>
                  </a:cubicBezTo>
                  <a:cubicBezTo>
                    <a:pt x="5105610" y="283150"/>
                    <a:pt x="5082550" y="233343"/>
                    <a:pt x="5111011" y="98327"/>
                  </a:cubicBezTo>
                  <a:cubicBezTo>
                    <a:pt x="5111011" y="98327"/>
                    <a:pt x="5025200" y="205740"/>
                    <a:pt x="4999311" y="288979"/>
                  </a:cubicBezTo>
                  <a:cubicBezTo>
                    <a:pt x="5014227" y="212084"/>
                    <a:pt x="4984566" y="149847"/>
                    <a:pt x="4964078" y="129788"/>
                  </a:cubicBezTo>
                  <a:cubicBezTo>
                    <a:pt x="4964078" y="129788"/>
                    <a:pt x="4997340" y="242173"/>
                    <a:pt x="4949848" y="355416"/>
                  </a:cubicBezTo>
                  <a:cubicBezTo>
                    <a:pt x="4898670" y="210969"/>
                    <a:pt x="4944104" y="27175"/>
                    <a:pt x="4944104" y="27175"/>
                  </a:cubicBezTo>
                  <a:cubicBezTo>
                    <a:pt x="4891297" y="71152"/>
                    <a:pt x="4864980" y="169907"/>
                    <a:pt x="4852464" y="238744"/>
                  </a:cubicBezTo>
                  <a:cubicBezTo>
                    <a:pt x="4826575" y="155505"/>
                    <a:pt x="4781398" y="98241"/>
                    <a:pt x="4781398" y="98241"/>
                  </a:cubicBezTo>
                  <a:cubicBezTo>
                    <a:pt x="4809859" y="233343"/>
                    <a:pt x="4786799" y="283064"/>
                    <a:pt x="4786799" y="283064"/>
                  </a:cubicBezTo>
                  <a:cubicBezTo>
                    <a:pt x="4657868" y="172822"/>
                    <a:pt x="4753623" y="11144"/>
                    <a:pt x="4753623" y="11144"/>
                  </a:cubicBezTo>
                  <a:cubicBezTo>
                    <a:pt x="4625636" y="132017"/>
                    <a:pt x="4594861" y="306296"/>
                    <a:pt x="4594861" y="306296"/>
                  </a:cubicBezTo>
                  <a:lnTo>
                    <a:pt x="4552255" y="172907"/>
                  </a:lnTo>
                  <a:lnTo>
                    <a:pt x="4512993" y="303809"/>
                  </a:lnTo>
                  <a:cubicBezTo>
                    <a:pt x="4455814" y="157991"/>
                    <a:pt x="4482046" y="27089"/>
                    <a:pt x="4482046" y="27089"/>
                  </a:cubicBezTo>
                  <a:cubicBezTo>
                    <a:pt x="4429240" y="71066"/>
                    <a:pt x="4402922" y="169821"/>
                    <a:pt x="4390406" y="238659"/>
                  </a:cubicBezTo>
                  <a:cubicBezTo>
                    <a:pt x="4364518" y="155419"/>
                    <a:pt x="4319340" y="98155"/>
                    <a:pt x="4319340" y="98155"/>
                  </a:cubicBezTo>
                  <a:cubicBezTo>
                    <a:pt x="4347801" y="233258"/>
                    <a:pt x="4324741" y="282978"/>
                    <a:pt x="4324741" y="282978"/>
                  </a:cubicBezTo>
                  <a:cubicBezTo>
                    <a:pt x="4195811" y="172736"/>
                    <a:pt x="4250160" y="0"/>
                    <a:pt x="4250160" y="0"/>
                  </a:cubicBezTo>
                  <a:cubicBezTo>
                    <a:pt x="4196754" y="110328"/>
                    <a:pt x="4177122" y="221771"/>
                    <a:pt x="4169836" y="287951"/>
                  </a:cubicBezTo>
                  <a:lnTo>
                    <a:pt x="4175494" y="147276"/>
                  </a:lnTo>
                  <a:lnTo>
                    <a:pt x="4140261" y="233944"/>
                  </a:lnTo>
                  <a:lnTo>
                    <a:pt x="4107857" y="87783"/>
                  </a:lnTo>
                  <a:lnTo>
                    <a:pt x="4107857" y="313582"/>
                  </a:lnTo>
                  <a:cubicBezTo>
                    <a:pt x="4107857" y="313582"/>
                    <a:pt x="4100484" y="172736"/>
                    <a:pt x="4016902" y="0"/>
                  </a:cubicBezTo>
                  <a:cubicBezTo>
                    <a:pt x="4016902" y="0"/>
                    <a:pt x="4071338" y="172736"/>
                    <a:pt x="3942407" y="282978"/>
                  </a:cubicBezTo>
                  <a:cubicBezTo>
                    <a:pt x="3942407" y="282978"/>
                    <a:pt x="3919347" y="233172"/>
                    <a:pt x="3947808" y="98155"/>
                  </a:cubicBezTo>
                  <a:cubicBezTo>
                    <a:pt x="3947808" y="98155"/>
                    <a:pt x="3902631" y="155419"/>
                    <a:pt x="3876742" y="238659"/>
                  </a:cubicBezTo>
                  <a:cubicBezTo>
                    <a:pt x="3864312" y="169736"/>
                    <a:pt x="3837909" y="71066"/>
                    <a:pt x="3785102" y="27089"/>
                  </a:cubicBezTo>
                  <a:cubicBezTo>
                    <a:pt x="3785102" y="27089"/>
                    <a:pt x="3813306" y="197682"/>
                    <a:pt x="3756127" y="343500"/>
                  </a:cubicBezTo>
                  <a:lnTo>
                    <a:pt x="3714893" y="172907"/>
                  </a:lnTo>
                  <a:lnTo>
                    <a:pt x="3651885" y="336128"/>
                  </a:lnTo>
                  <a:cubicBezTo>
                    <a:pt x="3651885" y="336128"/>
                    <a:pt x="3641427" y="132102"/>
                    <a:pt x="3513439" y="11230"/>
                  </a:cubicBezTo>
                  <a:cubicBezTo>
                    <a:pt x="3513439" y="11230"/>
                    <a:pt x="3609194" y="172993"/>
                    <a:pt x="3480264" y="283150"/>
                  </a:cubicBezTo>
                  <a:cubicBezTo>
                    <a:pt x="3480264" y="283150"/>
                    <a:pt x="3457204" y="233343"/>
                    <a:pt x="3485665" y="98327"/>
                  </a:cubicBezTo>
                  <a:cubicBezTo>
                    <a:pt x="3485665" y="98327"/>
                    <a:pt x="3399854" y="205740"/>
                    <a:pt x="3373965" y="288979"/>
                  </a:cubicBezTo>
                  <a:cubicBezTo>
                    <a:pt x="3388881" y="212084"/>
                    <a:pt x="3359220" y="149847"/>
                    <a:pt x="3338732" y="129788"/>
                  </a:cubicBezTo>
                  <a:cubicBezTo>
                    <a:pt x="3338732" y="129788"/>
                    <a:pt x="3371993" y="242173"/>
                    <a:pt x="3324502" y="355416"/>
                  </a:cubicBezTo>
                  <a:cubicBezTo>
                    <a:pt x="3273324" y="210969"/>
                    <a:pt x="3318758" y="27175"/>
                    <a:pt x="3318758" y="27175"/>
                  </a:cubicBezTo>
                  <a:cubicBezTo>
                    <a:pt x="3265951" y="71152"/>
                    <a:pt x="3239634" y="169907"/>
                    <a:pt x="3227204" y="238744"/>
                  </a:cubicBezTo>
                  <a:cubicBezTo>
                    <a:pt x="3201315" y="155505"/>
                    <a:pt x="3156138" y="98241"/>
                    <a:pt x="3156138" y="98241"/>
                  </a:cubicBezTo>
                  <a:cubicBezTo>
                    <a:pt x="3184598" y="233343"/>
                    <a:pt x="3161538" y="283064"/>
                    <a:pt x="3161538" y="283064"/>
                  </a:cubicBezTo>
                  <a:cubicBezTo>
                    <a:pt x="3032608" y="172822"/>
                    <a:pt x="3128363" y="11144"/>
                    <a:pt x="3128363" y="11144"/>
                  </a:cubicBezTo>
                  <a:cubicBezTo>
                    <a:pt x="3000375" y="132017"/>
                    <a:pt x="2969600" y="306296"/>
                    <a:pt x="2969600" y="306296"/>
                  </a:cubicBezTo>
                  <a:lnTo>
                    <a:pt x="2926995" y="172907"/>
                  </a:lnTo>
                  <a:lnTo>
                    <a:pt x="2887733" y="303809"/>
                  </a:lnTo>
                  <a:cubicBezTo>
                    <a:pt x="2830554" y="157991"/>
                    <a:pt x="2856786" y="27089"/>
                    <a:pt x="2856786" y="27089"/>
                  </a:cubicBezTo>
                  <a:cubicBezTo>
                    <a:pt x="2803979" y="71066"/>
                    <a:pt x="2777662" y="169821"/>
                    <a:pt x="2765146" y="238659"/>
                  </a:cubicBezTo>
                  <a:cubicBezTo>
                    <a:pt x="2739257" y="155419"/>
                    <a:pt x="2694080" y="98155"/>
                    <a:pt x="2694080" y="98155"/>
                  </a:cubicBezTo>
                  <a:cubicBezTo>
                    <a:pt x="2722541" y="233258"/>
                    <a:pt x="2699481" y="282978"/>
                    <a:pt x="2699481" y="282978"/>
                  </a:cubicBezTo>
                  <a:cubicBezTo>
                    <a:pt x="2570550" y="172736"/>
                    <a:pt x="2624986" y="0"/>
                    <a:pt x="2624986" y="0"/>
                  </a:cubicBezTo>
                  <a:cubicBezTo>
                    <a:pt x="2571579" y="110328"/>
                    <a:pt x="2551948" y="221685"/>
                    <a:pt x="2544661" y="287865"/>
                  </a:cubicBezTo>
                  <a:lnTo>
                    <a:pt x="2550319" y="147276"/>
                  </a:lnTo>
                  <a:lnTo>
                    <a:pt x="2515086" y="233944"/>
                  </a:lnTo>
                  <a:lnTo>
                    <a:pt x="2482682" y="87783"/>
                  </a:lnTo>
                  <a:lnTo>
                    <a:pt x="2482682" y="313582"/>
                  </a:lnTo>
                  <a:cubicBezTo>
                    <a:pt x="2482682" y="313582"/>
                    <a:pt x="2475310" y="172736"/>
                    <a:pt x="2391728" y="0"/>
                  </a:cubicBezTo>
                  <a:cubicBezTo>
                    <a:pt x="2391728" y="0"/>
                    <a:pt x="2446163" y="172736"/>
                    <a:pt x="2317233" y="282978"/>
                  </a:cubicBezTo>
                  <a:cubicBezTo>
                    <a:pt x="2317233" y="282978"/>
                    <a:pt x="2294173" y="233172"/>
                    <a:pt x="2322633" y="98155"/>
                  </a:cubicBezTo>
                  <a:cubicBezTo>
                    <a:pt x="2322633" y="98155"/>
                    <a:pt x="2277456" y="155419"/>
                    <a:pt x="2251567" y="238659"/>
                  </a:cubicBezTo>
                  <a:cubicBezTo>
                    <a:pt x="2239137" y="169736"/>
                    <a:pt x="2212734" y="71066"/>
                    <a:pt x="2159927" y="27089"/>
                  </a:cubicBezTo>
                  <a:cubicBezTo>
                    <a:pt x="2159927" y="27089"/>
                    <a:pt x="2188045" y="197682"/>
                    <a:pt x="2130952" y="343500"/>
                  </a:cubicBezTo>
                  <a:lnTo>
                    <a:pt x="2089719" y="172907"/>
                  </a:lnTo>
                  <a:lnTo>
                    <a:pt x="2026711" y="336128"/>
                  </a:lnTo>
                  <a:cubicBezTo>
                    <a:pt x="2026711" y="336128"/>
                    <a:pt x="2016252" y="132102"/>
                    <a:pt x="1888265" y="11230"/>
                  </a:cubicBezTo>
                  <a:cubicBezTo>
                    <a:pt x="1888265" y="11230"/>
                    <a:pt x="1984020" y="172993"/>
                    <a:pt x="1855089" y="283150"/>
                  </a:cubicBezTo>
                  <a:cubicBezTo>
                    <a:pt x="1855089" y="283150"/>
                    <a:pt x="1832029" y="233343"/>
                    <a:pt x="1860490" y="98327"/>
                  </a:cubicBezTo>
                  <a:cubicBezTo>
                    <a:pt x="1860490" y="98327"/>
                    <a:pt x="1774679" y="205740"/>
                    <a:pt x="1748790" y="288979"/>
                  </a:cubicBezTo>
                  <a:cubicBezTo>
                    <a:pt x="1763706" y="212084"/>
                    <a:pt x="1734045" y="149847"/>
                    <a:pt x="1713557" y="129788"/>
                  </a:cubicBezTo>
                  <a:cubicBezTo>
                    <a:pt x="1713557" y="129788"/>
                    <a:pt x="1746819" y="242173"/>
                    <a:pt x="1699327" y="355416"/>
                  </a:cubicBezTo>
                  <a:cubicBezTo>
                    <a:pt x="1648149" y="210969"/>
                    <a:pt x="1693583" y="27175"/>
                    <a:pt x="1693583" y="27175"/>
                  </a:cubicBezTo>
                  <a:cubicBezTo>
                    <a:pt x="1640777" y="71152"/>
                    <a:pt x="1614459" y="169907"/>
                    <a:pt x="1602029" y="238744"/>
                  </a:cubicBezTo>
                  <a:cubicBezTo>
                    <a:pt x="1576140" y="155505"/>
                    <a:pt x="1530963" y="98241"/>
                    <a:pt x="1530963" y="98241"/>
                  </a:cubicBezTo>
                  <a:cubicBezTo>
                    <a:pt x="1559424" y="233343"/>
                    <a:pt x="1536364" y="283064"/>
                    <a:pt x="1536364" y="283064"/>
                  </a:cubicBezTo>
                  <a:cubicBezTo>
                    <a:pt x="1407433" y="172822"/>
                    <a:pt x="1503188" y="11144"/>
                    <a:pt x="1503188" y="11144"/>
                  </a:cubicBezTo>
                  <a:cubicBezTo>
                    <a:pt x="1375201" y="132017"/>
                    <a:pt x="1344425" y="306296"/>
                    <a:pt x="1344425" y="306296"/>
                  </a:cubicBezTo>
                  <a:lnTo>
                    <a:pt x="1301820" y="172907"/>
                  </a:lnTo>
                  <a:lnTo>
                    <a:pt x="1262558" y="303809"/>
                  </a:lnTo>
                  <a:cubicBezTo>
                    <a:pt x="1205379" y="157991"/>
                    <a:pt x="1231611" y="27089"/>
                    <a:pt x="1231611" y="27089"/>
                  </a:cubicBezTo>
                  <a:cubicBezTo>
                    <a:pt x="1178805" y="71066"/>
                    <a:pt x="1152487" y="169821"/>
                    <a:pt x="1139971" y="238659"/>
                  </a:cubicBezTo>
                  <a:cubicBezTo>
                    <a:pt x="1114082" y="155419"/>
                    <a:pt x="1068905" y="98155"/>
                    <a:pt x="1068905" y="98155"/>
                  </a:cubicBezTo>
                  <a:cubicBezTo>
                    <a:pt x="1097366" y="233258"/>
                    <a:pt x="1074306" y="282978"/>
                    <a:pt x="1074306" y="282978"/>
                  </a:cubicBezTo>
                  <a:cubicBezTo>
                    <a:pt x="945375" y="172736"/>
                    <a:pt x="999811" y="0"/>
                    <a:pt x="999811" y="0"/>
                  </a:cubicBezTo>
                  <a:cubicBezTo>
                    <a:pt x="946404" y="110328"/>
                    <a:pt x="926773" y="221685"/>
                    <a:pt x="919486" y="287865"/>
                  </a:cubicBezTo>
                  <a:lnTo>
                    <a:pt x="925144" y="147276"/>
                  </a:lnTo>
                  <a:lnTo>
                    <a:pt x="889911" y="233944"/>
                  </a:lnTo>
                  <a:lnTo>
                    <a:pt x="857507" y="87783"/>
                  </a:lnTo>
                  <a:lnTo>
                    <a:pt x="857507" y="313582"/>
                  </a:lnTo>
                  <a:cubicBezTo>
                    <a:pt x="857507" y="313582"/>
                    <a:pt x="850135" y="172736"/>
                    <a:pt x="766553" y="0"/>
                  </a:cubicBezTo>
                  <a:cubicBezTo>
                    <a:pt x="766553" y="0"/>
                    <a:pt x="820988" y="172736"/>
                    <a:pt x="692058" y="282978"/>
                  </a:cubicBezTo>
                  <a:cubicBezTo>
                    <a:pt x="692058" y="282978"/>
                    <a:pt x="668998" y="233172"/>
                    <a:pt x="697459" y="98155"/>
                  </a:cubicBezTo>
                  <a:cubicBezTo>
                    <a:pt x="697459" y="98155"/>
                    <a:pt x="652282" y="155419"/>
                    <a:pt x="626393" y="238659"/>
                  </a:cubicBezTo>
                  <a:cubicBezTo>
                    <a:pt x="613962" y="169736"/>
                    <a:pt x="587559" y="71066"/>
                    <a:pt x="534753" y="27089"/>
                  </a:cubicBezTo>
                  <a:cubicBezTo>
                    <a:pt x="534753" y="27089"/>
                    <a:pt x="562870" y="197682"/>
                    <a:pt x="505778" y="343500"/>
                  </a:cubicBezTo>
                  <a:lnTo>
                    <a:pt x="464544" y="172907"/>
                  </a:lnTo>
                  <a:lnTo>
                    <a:pt x="401536" y="336128"/>
                  </a:lnTo>
                  <a:cubicBezTo>
                    <a:pt x="401536" y="336128"/>
                    <a:pt x="391077" y="132102"/>
                    <a:pt x="263090" y="11230"/>
                  </a:cubicBezTo>
                  <a:cubicBezTo>
                    <a:pt x="263090" y="11230"/>
                    <a:pt x="358845" y="172993"/>
                    <a:pt x="229914" y="283150"/>
                  </a:cubicBezTo>
                  <a:cubicBezTo>
                    <a:pt x="229914" y="283150"/>
                    <a:pt x="206854" y="233343"/>
                    <a:pt x="235315" y="98327"/>
                  </a:cubicBezTo>
                  <a:cubicBezTo>
                    <a:pt x="235315" y="98327"/>
                    <a:pt x="149504" y="205740"/>
                    <a:pt x="123615" y="288979"/>
                  </a:cubicBezTo>
                  <a:cubicBezTo>
                    <a:pt x="138532" y="212084"/>
                    <a:pt x="108871" y="149847"/>
                    <a:pt x="88382" y="129788"/>
                  </a:cubicBezTo>
                  <a:cubicBezTo>
                    <a:pt x="88382" y="129788"/>
                    <a:pt x="146504" y="325841"/>
                    <a:pt x="0" y="460858"/>
                  </a:cubicBezTo>
                  <a:lnTo>
                    <a:pt x="0" y="571957"/>
                  </a:lnTo>
                  <a:lnTo>
                    <a:pt x="7427043" y="571957"/>
                  </a:lnTo>
                  <a:lnTo>
                    <a:pt x="7427043" y="460858"/>
                  </a:lnTo>
                  <a:lnTo>
                    <a:pt x="7414442" y="460858"/>
                  </a:lnTo>
                  <a:lnTo>
                    <a:pt x="7427043" y="147447"/>
                  </a:lnTo>
                  <a:lnTo>
                    <a:pt x="7426186" y="147276"/>
                  </a:lnTo>
                  <a:close/>
                </a:path>
              </a:pathLst>
            </a:custGeom>
            <a:solidFill>
              <a:srgbClr val="828A7B">
                <a:alpha val="177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161;p8"/>
            <p:cNvGrpSpPr/>
            <p:nvPr/>
          </p:nvGrpSpPr>
          <p:grpSpPr>
            <a:xfrm>
              <a:off x="6268774" y="-943850"/>
              <a:ext cx="3424551" cy="1957773"/>
              <a:chOff x="6240750" y="-963012"/>
              <a:chExt cx="3424551" cy="1957773"/>
            </a:xfrm>
          </p:grpSpPr>
          <p:sp>
            <p:nvSpPr>
              <p:cNvPr id="162" name="Google Shape;162;p8"/>
              <p:cNvSpPr/>
              <p:nvPr/>
            </p:nvSpPr>
            <p:spPr>
              <a:xfrm flipH="1" rot="10800000">
                <a:off x="6240749" y="-779017"/>
                <a:ext cx="3424551" cy="1773777"/>
              </a:xfrm>
              <a:custGeom>
                <a:rect b="b" l="l" r="r" t="t"/>
                <a:pathLst>
                  <a:path extrusionOk="0" h="1773777" w="3424551">
                    <a:moveTo>
                      <a:pt x="10320" y="1768594"/>
                    </a:moveTo>
                    <a:cubicBezTo>
                      <a:pt x="7898" y="1768482"/>
                      <a:pt x="5419" y="1768256"/>
                      <a:pt x="2997" y="1767975"/>
                    </a:cubicBezTo>
                    <a:lnTo>
                      <a:pt x="5025" y="1772820"/>
                    </a:lnTo>
                    <a:cubicBezTo>
                      <a:pt x="33193" y="1738060"/>
                      <a:pt x="65530" y="1707188"/>
                      <a:pt x="94149" y="1672879"/>
                    </a:cubicBezTo>
                    <a:cubicBezTo>
                      <a:pt x="121641" y="1639922"/>
                      <a:pt x="145640" y="1604205"/>
                      <a:pt x="170259" y="1569051"/>
                    </a:cubicBezTo>
                    <a:cubicBezTo>
                      <a:pt x="193639" y="1535587"/>
                      <a:pt x="218709" y="1504546"/>
                      <a:pt x="234596" y="1466575"/>
                    </a:cubicBezTo>
                    <a:cubicBezTo>
                      <a:pt x="250426" y="1428773"/>
                      <a:pt x="260680" y="1388943"/>
                      <a:pt x="276510" y="1351142"/>
                    </a:cubicBezTo>
                    <a:cubicBezTo>
                      <a:pt x="294312" y="1308777"/>
                      <a:pt x="313129" y="1266862"/>
                      <a:pt x="329861" y="1224047"/>
                    </a:cubicBezTo>
                    <a:cubicBezTo>
                      <a:pt x="345804" y="1183259"/>
                      <a:pt x="358536" y="1141176"/>
                      <a:pt x="377296" y="1101571"/>
                    </a:cubicBezTo>
                    <a:cubicBezTo>
                      <a:pt x="413407" y="1025179"/>
                      <a:pt x="478251" y="975828"/>
                      <a:pt x="537967" y="918929"/>
                    </a:cubicBezTo>
                    <a:cubicBezTo>
                      <a:pt x="567431" y="890873"/>
                      <a:pt x="591825" y="860113"/>
                      <a:pt x="616388" y="827832"/>
                    </a:cubicBezTo>
                    <a:cubicBezTo>
                      <a:pt x="645288" y="789918"/>
                      <a:pt x="675034" y="752680"/>
                      <a:pt x="705061" y="715667"/>
                    </a:cubicBezTo>
                    <a:cubicBezTo>
                      <a:pt x="754975" y="654091"/>
                      <a:pt x="801960" y="592403"/>
                      <a:pt x="825903" y="515560"/>
                    </a:cubicBezTo>
                    <a:cubicBezTo>
                      <a:pt x="838072" y="476575"/>
                      <a:pt x="841790" y="436858"/>
                      <a:pt x="845283" y="396408"/>
                    </a:cubicBezTo>
                    <a:cubicBezTo>
                      <a:pt x="847198" y="374212"/>
                      <a:pt x="849733" y="352240"/>
                      <a:pt x="854747" y="330494"/>
                    </a:cubicBezTo>
                    <a:cubicBezTo>
                      <a:pt x="859254" y="310889"/>
                      <a:pt x="864944" y="291566"/>
                      <a:pt x="867761" y="271567"/>
                    </a:cubicBezTo>
                    <a:cubicBezTo>
                      <a:pt x="873394" y="231680"/>
                      <a:pt x="870352" y="188189"/>
                      <a:pt x="858184" y="149767"/>
                    </a:cubicBezTo>
                    <a:cubicBezTo>
                      <a:pt x="850522" y="125655"/>
                      <a:pt x="825396" y="74445"/>
                      <a:pt x="855367" y="56023"/>
                    </a:cubicBezTo>
                    <a:cubicBezTo>
                      <a:pt x="874803" y="44080"/>
                      <a:pt x="904267" y="53995"/>
                      <a:pt x="922971" y="62784"/>
                    </a:cubicBezTo>
                    <a:cubicBezTo>
                      <a:pt x="952434" y="76586"/>
                      <a:pt x="973842" y="102783"/>
                      <a:pt x="996433" y="125374"/>
                    </a:cubicBezTo>
                    <a:cubicBezTo>
                      <a:pt x="1027306" y="156246"/>
                      <a:pt x="1057896" y="187625"/>
                      <a:pt x="1091811" y="215174"/>
                    </a:cubicBezTo>
                    <a:cubicBezTo>
                      <a:pt x="1123979" y="241258"/>
                      <a:pt x="1158569" y="264130"/>
                      <a:pt x="1192428" y="287961"/>
                    </a:cubicBezTo>
                    <a:cubicBezTo>
                      <a:pt x="1227638" y="312749"/>
                      <a:pt x="1260707" y="340353"/>
                      <a:pt x="1295411" y="365874"/>
                    </a:cubicBezTo>
                    <a:cubicBezTo>
                      <a:pt x="1330677" y="391845"/>
                      <a:pt x="1368366" y="412126"/>
                      <a:pt x="1408084" y="430435"/>
                    </a:cubicBezTo>
                    <a:cubicBezTo>
                      <a:pt x="1448702" y="449195"/>
                      <a:pt x="1488307" y="468462"/>
                      <a:pt x="1526784" y="491391"/>
                    </a:cubicBezTo>
                    <a:cubicBezTo>
                      <a:pt x="1563628" y="513306"/>
                      <a:pt x="1599740" y="536348"/>
                      <a:pt x="1636866" y="557756"/>
                    </a:cubicBezTo>
                    <a:cubicBezTo>
                      <a:pt x="1672921" y="578544"/>
                      <a:pt x="1709991" y="597078"/>
                      <a:pt x="1748525" y="612853"/>
                    </a:cubicBezTo>
                    <a:cubicBezTo>
                      <a:pt x="1790044" y="629810"/>
                      <a:pt x="1832128" y="646711"/>
                      <a:pt x="1876408" y="654711"/>
                    </a:cubicBezTo>
                    <a:cubicBezTo>
                      <a:pt x="1950716" y="668119"/>
                      <a:pt x="2020911" y="646035"/>
                      <a:pt x="2085247" y="609191"/>
                    </a:cubicBezTo>
                    <a:cubicBezTo>
                      <a:pt x="2113754" y="592853"/>
                      <a:pt x="2143274" y="573361"/>
                      <a:pt x="2164738" y="548066"/>
                    </a:cubicBezTo>
                    <a:cubicBezTo>
                      <a:pt x="2185414" y="523729"/>
                      <a:pt x="2197751" y="494264"/>
                      <a:pt x="2210652" y="465420"/>
                    </a:cubicBezTo>
                    <a:cubicBezTo>
                      <a:pt x="2224624" y="434097"/>
                      <a:pt x="2240173" y="402492"/>
                      <a:pt x="2268566" y="381761"/>
                    </a:cubicBezTo>
                    <a:cubicBezTo>
                      <a:pt x="2301805" y="357480"/>
                      <a:pt x="2341409" y="343339"/>
                      <a:pt x="2378648" y="326607"/>
                    </a:cubicBezTo>
                    <a:cubicBezTo>
                      <a:pt x="2416731" y="309537"/>
                      <a:pt x="2446984" y="285482"/>
                      <a:pt x="2480560" y="261257"/>
                    </a:cubicBezTo>
                    <a:cubicBezTo>
                      <a:pt x="2515714" y="235906"/>
                      <a:pt x="2555882" y="220019"/>
                      <a:pt x="2596050" y="204470"/>
                    </a:cubicBezTo>
                    <a:cubicBezTo>
                      <a:pt x="2674977" y="173823"/>
                      <a:pt x="2750637" y="134894"/>
                      <a:pt x="2819987" y="86163"/>
                    </a:cubicBezTo>
                    <a:cubicBezTo>
                      <a:pt x="2854240" y="62108"/>
                      <a:pt x="2887534" y="41207"/>
                      <a:pt x="2927928" y="28757"/>
                    </a:cubicBezTo>
                    <a:cubicBezTo>
                      <a:pt x="2965729" y="17095"/>
                      <a:pt x="3005278" y="12306"/>
                      <a:pt x="3044713" y="11405"/>
                    </a:cubicBezTo>
                    <a:cubicBezTo>
                      <a:pt x="3129218" y="9546"/>
                      <a:pt x="3214061" y="22729"/>
                      <a:pt x="3296537" y="39968"/>
                    </a:cubicBezTo>
                    <a:cubicBezTo>
                      <a:pt x="3316593" y="44136"/>
                      <a:pt x="3336649" y="48193"/>
                      <a:pt x="3356873" y="51629"/>
                    </a:cubicBezTo>
                    <a:cubicBezTo>
                      <a:pt x="3377887" y="55235"/>
                      <a:pt x="3399069" y="57995"/>
                      <a:pt x="3418618" y="67009"/>
                    </a:cubicBezTo>
                    <a:cubicBezTo>
                      <a:pt x="3423125" y="69093"/>
                      <a:pt x="3427069" y="62727"/>
                      <a:pt x="3422562" y="60249"/>
                    </a:cubicBezTo>
                    <a:cubicBezTo>
                      <a:pt x="3387408" y="40982"/>
                      <a:pt x="3344705" y="38559"/>
                      <a:pt x="3306058" y="30503"/>
                    </a:cubicBezTo>
                    <a:cubicBezTo>
                      <a:pt x="3263636" y="21658"/>
                      <a:pt x="3221384" y="13715"/>
                      <a:pt x="3178399" y="8532"/>
                    </a:cubicBezTo>
                    <a:cubicBezTo>
                      <a:pt x="3101444" y="-707"/>
                      <a:pt x="3021953" y="-6172"/>
                      <a:pt x="2945899" y="12194"/>
                    </a:cubicBezTo>
                    <a:cubicBezTo>
                      <a:pt x="2909731" y="20926"/>
                      <a:pt x="2874915" y="35348"/>
                      <a:pt x="2843705" y="55685"/>
                    </a:cubicBezTo>
                    <a:cubicBezTo>
                      <a:pt x="2807481" y="79347"/>
                      <a:pt x="2772946" y="104811"/>
                      <a:pt x="2735201" y="126275"/>
                    </a:cubicBezTo>
                    <a:cubicBezTo>
                      <a:pt x="2695653" y="148753"/>
                      <a:pt x="2655090" y="169316"/>
                      <a:pt x="2612726" y="185992"/>
                    </a:cubicBezTo>
                    <a:cubicBezTo>
                      <a:pt x="2574360" y="201146"/>
                      <a:pt x="2534925" y="214836"/>
                      <a:pt x="2499151" y="235680"/>
                    </a:cubicBezTo>
                    <a:cubicBezTo>
                      <a:pt x="2464166" y="256130"/>
                      <a:pt x="2435435" y="285707"/>
                      <a:pt x="2399323" y="304411"/>
                    </a:cubicBezTo>
                    <a:cubicBezTo>
                      <a:pt x="2361916" y="323847"/>
                      <a:pt x="2321523" y="336973"/>
                      <a:pt x="2284847" y="357987"/>
                    </a:cubicBezTo>
                    <a:cubicBezTo>
                      <a:pt x="2255327" y="374944"/>
                      <a:pt x="2233243" y="396465"/>
                      <a:pt x="2216906" y="426379"/>
                    </a:cubicBezTo>
                    <a:cubicBezTo>
                      <a:pt x="2201300" y="454998"/>
                      <a:pt x="2190935" y="486152"/>
                      <a:pt x="2174541" y="514320"/>
                    </a:cubicBezTo>
                    <a:cubicBezTo>
                      <a:pt x="2137415" y="578150"/>
                      <a:pt x="2056516" y="619331"/>
                      <a:pt x="1987729" y="638824"/>
                    </a:cubicBezTo>
                    <a:cubicBezTo>
                      <a:pt x="1899900" y="663725"/>
                      <a:pt x="1812861" y="628796"/>
                      <a:pt x="1732694" y="594205"/>
                    </a:cubicBezTo>
                    <a:cubicBezTo>
                      <a:pt x="1651626" y="559220"/>
                      <a:pt x="1579459" y="507842"/>
                      <a:pt x="1502954" y="464519"/>
                    </a:cubicBezTo>
                    <a:cubicBezTo>
                      <a:pt x="1464927" y="442998"/>
                      <a:pt x="1424534" y="426548"/>
                      <a:pt x="1385380" y="407337"/>
                    </a:cubicBezTo>
                    <a:cubicBezTo>
                      <a:pt x="1342846" y="386493"/>
                      <a:pt x="1305101" y="359846"/>
                      <a:pt x="1267806" y="330833"/>
                    </a:cubicBezTo>
                    <a:cubicBezTo>
                      <a:pt x="1199921" y="277989"/>
                      <a:pt x="1124993" y="233765"/>
                      <a:pt x="1061727" y="175119"/>
                    </a:cubicBezTo>
                    <a:cubicBezTo>
                      <a:pt x="1027982" y="143852"/>
                      <a:pt x="996377" y="110388"/>
                      <a:pt x="963364" y="78445"/>
                    </a:cubicBezTo>
                    <a:cubicBezTo>
                      <a:pt x="947702" y="63291"/>
                      <a:pt x="929280" y="52362"/>
                      <a:pt x="908492" y="45714"/>
                    </a:cubicBezTo>
                    <a:cubicBezTo>
                      <a:pt x="890971" y="40137"/>
                      <a:pt x="869113" y="36362"/>
                      <a:pt x="851930" y="45150"/>
                    </a:cubicBezTo>
                    <a:cubicBezTo>
                      <a:pt x="832212" y="55235"/>
                      <a:pt x="828889" y="77826"/>
                      <a:pt x="831649" y="97881"/>
                    </a:cubicBezTo>
                    <a:cubicBezTo>
                      <a:pt x="834241" y="116810"/>
                      <a:pt x="841564" y="134556"/>
                      <a:pt x="847311" y="152697"/>
                    </a:cubicBezTo>
                    <a:cubicBezTo>
                      <a:pt x="854522" y="175400"/>
                      <a:pt x="857789" y="198611"/>
                      <a:pt x="858409" y="222385"/>
                    </a:cubicBezTo>
                    <a:cubicBezTo>
                      <a:pt x="858972" y="244356"/>
                      <a:pt x="858071" y="265820"/>
                      <a:pt x="853508" y="287397"/>
                    </a:cubicBezTo>
                    <a:cubicBezTo>
                      <a:pt x="849001" y="308636"/>
                      <a:pt x="842635" y="329480"/>
                      <a:pt x="839198" y="350945"/>
                    </a:cubicBezTo>
                    <a:cubicBezTo>
                      <a:pt x="832156" y="394605"/>
                      <a:pt x="832832" y="439111"/>
                      <a:pt x="823142" y="482378"/>
                    </a:cubicBezTo>
                    <a:cubicBezTo>
                      <a:pt x="813960" y="523278"/>
                      <a:pt x="797904" y="562263"/>
                      <a:pt x="777003" y="598543"/>
                    </a:cubicBezTo>
                    <a:cubicBezTo>
                      <a:pt x="755426" y="636007"/>
                      <a:pt x="728328" y="669020"/>
                      <a:pt x="701230" y="702540"/>
                    </a:cubicBezTo>
                    <a:cubicBezTo>
                      <a:pt x="672780" y="737751"/>
                      <a:pt x="644668" y="773299"/>
                      <a:pt x="617233" y="809298"/>
                    </a:cubicBezTo>
                    <a:cubicBezTo>
                      <a:pt x="589853" y="845184"/>
                      <a:pt x="563319" y="880282"/>
                      <a:pt x="530587" y="911548"/>
                    </a:cubicBezTo>
                    <a:cubicBezTo>
                      <a:pt x="501743" y="939097"/>
                      <a:pt x="471096" y="964730"/>
                      <a:pt x="442928" y="993011"/>
                    </a:cubicBezTo>
                    <a:cubicBezTo>
                      <a:pt x="414422" y="1021574"/>
                      <a:pt x="390591" y="1052502"/>
                      <a:pt x="372395" y="1088614"/>
                    </a:cubicBezTo>
                    <a:cubicBezTo>
                      <a:pt x="353860" y="1125402"/>
                      <a:pt x="340846" y="1164386"/>
                      <a:pt x="326142" y="1202752"/>
                    </a:cubicBezTo>
                    <a:cubicBezTo>
                      <a:pt x="309129" y="1247032"/>
                      <a:pt x="290087" y="1290467"/>
                      <a:pt x="271552" y="1334072"/>
                    </a:cubicBezTo>
                    <a:cubicBezTo>
                      <a:pt x="256060" y="1370521"/>
                      <a:pt x="244567" y="1408098"/>
                      <a:pt x="230821" y="1445224"/>
                    </a:cubicBezTo>
                    <a:cubicBezTo>
                      <a:pt x="214709" y="1488828"/>
                      <a:pt x="188625" y="1523080"/>
                      <a:pt x="162203" y="1560713"/>
                    </a:cubicBezTo>
                    <a:cubicBezTo>
                      <a:pt x="136345" y="1597614"/>
                      <a:pt x="111388" y="1635303"/>
                      <a:pt x="82206" y="1669668"/>
                    </a:cubicBezTo>
                    <a:cubicBezTo>
                      <a:pt x="54319" y="1702456"/>
                      <a:pt x="25813" y="1734399"/>
                      <a:pt x="461" y="1769270"/>
                    </a:cubicBezTo>
                    <a:cubicBezTo>
                      <a:pt x="-891" y="1771130"/>
                      <a:pt x="969" y="1773440"/>
                      <a:pt x="2940" y="1773552"/>
                    </a:cubicBezTo>
                    <a:cubicBezTo>
                      <a:pt x="5363" y="1773721"/>
                      <a:pt x="7842" y="1773778"/>
                      <a:pt x="10264" y="1773778"/>
                    </a:cubicBezTo>
                    <a:cubicBezTo>
                      <a:pt x="13701" y="1773778"/>
                      <a:pt x="13644" y="1768707"/>
                      <a:pt x="10264" y="1768426"/>
                    </a:cubicBezTo>
                    <a:lnTo>
                      <a:pt x="10264" y="1768426"/>
                    </a:lnTo>
                    <a:lnTo>
                      <a:pt x="10320" y="176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 flipH="1" rot="10800000">
                <a:off x="6393149" y="-813299"/>
                <a:ext cx="3263375" cy="1717573"/>
              </a:xfrm>
              <a:custGeom>
                <a:rect b="b" l="l" r="r" t="t"/>
                <a:pathLst>
                  <a:path extrusionOk="0" h="1717573" w="3263375">
                    <a:moveTo>
                      <a:pt x="2366" y="1716207"/>
                    </a:moveTo>
                    <a:cubicBezTo>
                      <a:pt x="6197" y="1677730"/>
                      <a:pt x="26478" y="1641956"/>
                      <a:pt x="43999" y="1608267"/>
                    </a:cubicBezTo>
                    <a:cubicBezTo>
                      <a:pt x="61857" y="1573958"/>
                      <a:pt x="78364" y="1539367"/>
                      <a:pt x="92842" y="1503425"/>
                    </a:cubicBezTo>
                    <a:cubicBezTo>
                      <a:pt x="109574" y="1461848"/>
                      <a:pt x="124616" y="1419540"/>
                      <a:pt x="142644" y="1378527"/>
                    </a:cubicBezTo>
                    <a:cubicBezTo>
                      <a:pt x="159545" y="1340162"/>
                      <a:pt x="178361" y="1302698"/>
                      <a:pt x="197065" y="1265122"/>
                    </a:cubicBezTo>
                    <a:cubicBezTo>
                      <a:pt x="215036" y="1228954"/>
                      <a:pt x="232838" y="1192673"/>
                      <a:pt x="248444" y="1155435"/>
                    </a:cubicBezTo>
                    <a:cubicBezTo>
                      <a:pt x="263823" y="1118590"/>
                      <a:pt x="275485" y="1080282"/>
                      <a:pt x="292949" y="1044339"/>
                    </a:cubicBezTo>
                    <a:cubicBezTo>
                      <a:pt x="309738" y="1009692"/>
                      <a:pt x="331765" y="979665"/>
                      <a:pt x="360891" y="954426"/>
                    </a:cubicBezTo>
                    <a:cubicBezTo>
                      <a:pt x="393003" y="926596"/>
                      <a:pt x="426241" y="900174"/>
                      <a:pt x="458860" y="872964"/>
                    </a:cubicBezTo>
                    <a:cubicBezTo>
                      <a:pt x="522351" y="819895"/>
                      <a:pt x="580772" y="762544"/>
                      <a:pt x="630968" y="696574"/>
                    </a:cubicBezTo>
                    <a:cubicBezTo>
                      <a:pt x="656150" y="663505"/>
                      <a:pt x="679361" y="628745"/>
                      <a:pt x="702290" y="594098"/>
                    </a:cubicBezTo>
                    <a:cubicBezTo>
                      <a:pt x="725163" y="559564"/>
                      <a:pt x="747077" y="524016"/>
                      <a:pt x="763471" y="485820"/>
                    </a:cubicBezTo>
                    <a:cubicBezTo>
                      <a:pt x="793048" y="416920"/>
                      <a:pt x="803020" y="337430"/>
                      <a:pt x="793668" y="263066"/>
                    </a:cubicBezTo>
                    <a:cubicBezTo>
                      <a:pt x="790006" y="234052"/>
                      <a:pt x="780429" y="196532"/>
                      <a:pt x="795470" y="169265"/>
                    </a:cubicBezTo>
                    <a:cubicBezTo>
                      <a:pt x="815864" y="132365"/>
                      <a:pt x="855356" y="151688"/>
                      <a:pt x="879637" y="172026"/>
                    </a:cubicBezTo>
                    <a:cubicBezTo>
                      <a:pt x="904425" y="192758"/>
                      <a:pt x="924593" y="218785"/>
                      <a:pt x="946565" y="242334"/>
                    </a:cubicBezTo>
                    <a:cubicBezTo>
                      <a:pt x="974057" y="271741"/>
                      <a:pt x="1002676" y="300135"/>
                      <a:pt x="1033379" y="326275"/>
                    </a:cubicBezTo>
                    <a:cubicBezTo>
                      <a:pt x="1095068" y="378781"/>
                      <a:pt x="1166390" y="418160"/>
                      <a:pt x="1237711" y="455905"/>
                    </a:cubicBezTo>
                    <a:cubicBezTo>
                      <a:pt x="1314104" y="496298"/>
                      <a:pt x="1392355" y="533030"/>
                      <a:pt x="1470606" y="569648"/>
                    </a:cubicBezTo>
                    <a:cubicBezTo>
                      <a:pt x="1508746" y="587507"/>
                      <a:pt x="1546942" y="605366"/>
                      <a:pt x="1584913" y="623675"/>
                    </a:cubicBezTo>
                    <a:cubicBezTo>
                      <a:pt x="1615729" y="638548"/>
                      <a:pt x="1645925" y="655111"/>
                      <a:pt x="1678375" y="666153"/>
                    </a:cubicBezTo>
                    <a:cubicBezTo>
                      <a:pt x="1789639" y="704011"/>
                      <a:pt x="1920678" y="688068"/>
                      <a:pt x="2015887" y="617591"/>
                    </a:cubicBezTo>
                    <a:cubicBezTo>
                      <a:pt x="2064505" y="581592"/>
                      <a:pt x="2098588" y="533987"/>
                      <a:pt x="2122700" y="478947"/>
                    </a:cubicBezTo>
                    <a:cubicBezTo>
                      <a:pt x="2149178" y="418441"/>
                      <a:pt x="2168783" y="346556"/>
                      <a:pt x="2219824" y="301205"/>
                    </a:cubicBezTo>
                    <a:cubicBezTo>
                      <a:pt x="2247880" y="276305"/>
                      <a:pt x="2285682" y="266953"/>
                      <a:pt x="2320892" y="257037"/>
                    </a:cubicBezTo>
                    <a:cubicBezTo>
                      <a:pt x="2362750" y="245207"/>
                      <a:pt x="2403876" y="231123"/>
                      <a:pt x="2444382" y="215349"/>
                    </a:cubicBezTo>
                    <a:cubicBezTo>
                      <a:pt x="2519422" y="186166"/>
                      <a:pt x="2587251" y="142844"/>
                      <a:pt x="2658967" y="106845"/>
                    </a:cubicBezTo>
                    <a:cubicBezTo>
                      <a:pt x="2735134" y="68648"/>
                      <a:pt x="2817047" y="38001"/>
                      <a:pt x="2900875" y="22058"/>
                    </a:cubicBezTo>
                    <a:cubicBezTo>
                      <a:pt x="2942339" y="14171"/>
                      <a:pt x="2985042" y="9777"/>
                      <a:pt x="3027294" y="12030"/>
                    </a:cubicBezTo>
                    <a:cubicBezTo>
                      <a:pt x="3069941" y="14284"/>
                      <a:pt x="3112588" y="26453"/>
                      <a:pt x="3152643" y="40706"/>
                    </a:cubicBezTo>
                    <a:cubicBezTo>
                      <a:pt x="3189769" y="53945"/>
                      <a:pt x="3223852" y="74226"/>
                      <a:pt x="3260584" y="88423"/>
                    </a:cubicBezTo>
                    <a:cubicBezTo>
                      <a:pt x="3262893" y="89324"/>
                      <a:pt x="3264583" y="85380"/>
                      <a:pt x="3262274" y="84423"/>
                    </a:cubicBezTo>
                    <a:cubicBezTo>
                      <a:pt x="3225599" y="68648"/>
                      <a:pt x="3192698" y="45269"/>
                      <a:pt x="3155291" y="31241"/>
                    </a:cubicBezTo>
                    <a:cubicBezTo>
                      <a:pt x="3117038" y="16932"/>
                      <a:pt x="3077265" y="4876"/>
                      <a:pt x="3036421" y="1439"/>
                    </a:cubicBezTo>
                    <a:cubicBezTo>
                      <a:pt x="2953268" y="-5547"/>
                      <a:pt x="2867637" y="13777"/>
                      <a:pt x="2789386" y="40424"/>
                    </a:cubicBezTo>
                    <a:cubicBezTo>
                      <a:pt x="2711022" y="67071"/>
                      <a:pt x="2638460" y="104310"/>
                      <a:pt x="2566068" y="144083"/>
                    </a:cubicBezTo>
                    <a:cubicBezTo>
                      <a:pt x="2488775" y="186504"/>
                      <a:pt x="2408833" y="220250"/>
                      <a:pt x="2323934" y="244531"/>
                    </a:cubicBezTo>
                    <a:cubicBezTo>
                      <a:pt x="2291259" y="253883"/>
                      <a:pt x="2256781" y="261939"/>
                      <a:pt x="2227937" y="280868"/>
                    </a:cubicBezTo>
                    <a:cubicBezTo>
                      <a:pt x="2201628" y="298107"/>
                      <a:pt x="2182304" y="324529"/>
                      <a:pt x="2167093" y="351570"/>
                    </a:cubicBezTo>
                    <a:cubicBezTo>
                      <a:pt x="2134362" y="409709"/>
                      <a:pt x="2118757" y="476468"/>
                      <a:pt x="2081800" y="532410"/>
                    </a:cubicBezTo>
                    <a:cubicBezTo>
                      <a:pt x="2010253" y="640745"/>
                      <a:pt x="1873806" y="689082"/>
                      <a:pt x="1748007" y="671336"/>
                    </a:cubicBezTo>
                    <a:cubicBezTo>
                      <a:pt x="1674319" y="660913"/>
                      <a:pt x="1610546" y="623675"/>
                      <a:pt x="1544238" y="592352"/>
                    </a:cubicBezTo>
                    <a:cubicBezTo>
                      <a:pt x="1465198" y="554945"/>
                      <a:pt x="1385594" y="518720"/>
                      <a:pt x="1307287" y="479848"/>
                    </a:cubicBezTo>
                    <a:cubicBezTo>
                      <a:pt x="1231345" y="442159"/>
                      <a:pt x="1153432" y="403400"/>
                      <a:pt x="1084307" y="353992"/>
                    </a:cubicBezTo>
                    <a:cubicBezTo>
                      <a:pt x="1018619" y="307064"/>
                      <a:pt x="965888" y="247629"/>
                      <a:pt x="911185" y="188983"/>
                    </a:cubicBezTo>
                    <a:cubicBezTo>
                      <a:pt x="882172" y="157885"/>
                      <a:pt x="822512" y="106619"/>
                      <a:pt x="787696" y="160421"/>
                    </a:cubicBezTo>
                    <a:cubicBezTo>
                      <a:pt x="772091" y="184589"/>
                      <a:pt x="776316" y="217151"/>
                      <a:pt x="779809" y="244080"/>
                    </a:cubicBezTo>
                    <a:cubicBezTo>
                      <a:pt x="784597" y="280530"/>
                      <a:pt x="786457" y="316585"/>
                      <a:pt x="783809" y="353373"/>
                    </a:cubicBezTo>
                    <a:cubicBezTo>
                      <a:pt x="777443" y="442272"/>
                      <a:pt x="739472" y="517988"/>
                      <a:pt x="690966" y="591000"/>
                    </a:cubicBezTo>
                    <a:cubicBezTo>
                      <a:pt x="643249" y="662772"/>
                      <a:pt x="593279" y="732235"/>
                      <a:pt x="531703" y="792910"/>
                    </a:cubicBezTo>
                    <a:cubicBezTo>
                      <a:pt x="500211" y="824007"/>
                      <a:pt x="466353" y="852514"/>
                      <a:pt x="432213" y="880682"/>
                    </a:cubicBezTo>
                    <a:cubicBezTo>
                      <a:pt x="399651" y="907554"/>
                      <a:pt x="364553" y="933075"/>
                      <a:pt x="334976" y="963271"/>
                    </a:cubicBezTo>
                    <a:cubicBezTo>
                      <a:pt x="281739" y="1017579"/>
                      <a:pt x="263767" y="1091718"/>
                      <a:pt x="234698" y="1159603"/>
                    </a:cubicBezTo>
                    <a:cubicBezTo>
                      <a:pt x="201121" y="1238080"/>
                      <a:pt x="158136" y="1312106"/>
                      <a:pt x="125461" y="1390977"/>
                    </a:cubicBezTo>
                    <a:cubicBezTo>
                      <a:pt x="108842" y="1431089"/>
                      <a:pt x="94082" y="1471989"/>
                      <a:pt x="78308" y="1512495"/>
                    </a:cubicBezTo>
                    <a:cubicBezTo>
                      <a:pt x="63153" y="1551423"/>
                      <a:pt x="45069" y="1588211"/>
                      <a:pt x="27041" y="1625731"/>
                    </a:cubicBezTo>
                    <a:cubicBezTo>
                      <a:pt x="13295" y="1654294"/>
                      <a:pt x="732" y="1684265"/>
                      <a:pt x="0" y="1716433"/>
                    </a:cubicBezTo>
                    <a:cubicBezTo>
                      <a:pt x="0" y="1718010"/>
                      <a:pt x="2253" y="1717898"/>
                      <a:pt x="2366" y="1716433"/>
                    </a:cubicBezTo>
                    <a:lnTo>
                      <a:pt x="2366" y="1716433"/>
                    </a:lnTo>
                    <a:lnTo>
                      <a:pt x="2366" y="17162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 flipH="1" rot="10800000">
                <a:off x="6488399" y="-825483"/>
                <a:ext cx="3100341" cy="1617043"/>
              </a:xfrm>
              <a:custGeom>
                <a:rect b="b" l="l" r="r" t="t"/>
                <a:pathLst>
                  <a:path extrusionOk="0" h="1617043" w="3100341">
                    <a:moveTo>
                      <a:pt x="2455" y="1617043"/>
                    </a:moveTo>
                    <a:cubicBezTo>
                      <a:pt x="20708" y="1605438"/>
                      <a:pt x="21384" y="1574397"/>
                      <a:pt x="28313" y="1555862"/>
                    </a:cubicBezTo>
                    <a:cubicBezTo>
                      <a:pt x="43017" y="1516595"/>
                      <a:pt x="64594" y="1479864"/>
                      <a:pt x="80763" y="1441105"/>
                    </a:cubicBezTo>
                    <a:cubicBezTo>
                      <a:pt x="113832" y="1362008"/>
                      <a:pt x="142282" y="1281109"/>
                      <a:pt x="174450" y="1201618"/>
                    </a:cubicBezTo>
                    <a:cubicBezTo>
                      <a:pt x="190224" y="1162634"/>
                      <a:pt x="206336" y="1123818"/>
                      <a:pt x="222392" y="1084889"/>
                    </a:cubicBezTo>
                    <a:cubicBezTo>
                      <a:pt x="238279" y="1046299"/>
                      <a:pt x="251969" y="1006920"/>
                      <a:pt x="276250" y="972611"/>
                    </a:cubicBezTo>
                    <a:cubicBezTo>
                      <a:pt x="298728" y="940950"/>
                      <a:pt x="326277" y="913289"/>
                      <a:pt x="353600" y="885909"/>
                    </a:cubicBezTo>
                    <a:cubicBezTo>
                      <a:pt x="380134" y="859375"/>
                      <a:pt x="412021" y="839657"/>
                      <a:pt x="439231" y="814024"/>
                    </a:cubicBezTo>
                    <a:cubicBezTo>
                      <a:pt x="469315" y="785687"/>
                      <a:pt x="496075" y="754194"/>
                      <a:pt x="526835" y="726477"/>
                    </a:cubicBezTo>
                    <a:cubicBezTo>
                      <a:pt x="555284" y="700900"/>
                      <a:pt x="584636" y="676338"/>
                      <a:pt x="612184" y="649690"/>
                    </a:cubicBezTo>
                    <a:cubicBezTo>
                      <a:pt x="638550" y="624170"/>
                      <a:pt x="664239" y="596565"/>
                      <a:pt x="683281" y="565073"/>
                    </a:cubicBezTo>
                    <a:cubicBezTo>
                      <a:pt x="701703" y="534595"/>
                      <a:pt x="713252" y="500737"/>
                      <a:pt x="722040" y="466372"/>
                    </a:cubicBezTo>
                    <a:cubicBezTo>
                      <a:pt x="731448" y="429528"/>
                      <a:pt x="738040" y="392684"/>
                      <a:pt x="740800" y="354769"/>
                    </a:cubicBezTo>
                    <a:cubicBezTo>
                      <a:pt x="742321" y="333699"/>
                      <a:pt x="743223" y="312573"/>
                      <a:pt x="744800" y="291504"/>
                    </a:cubicBezTo>
                    <a:cubicBezTo>
                      <a:pt x="746039" y="274941"/>
                      <a:pt x="747617" y="257082"/>
                      <a:pt x="760631" y="245082"/>
                    </a:cubicBezTo>
                    <a:cubicBezTo>
                      <a:pt x="781024" y="226266"/>
                      <a:pt x="813418" y="234209"/>
                      <a:pt x="834882" y="246603"/>
                    </a:cubicBezTo>
                    <a:cubicBezTo>
                      <a:pt x="850656" y="255673"/>
                      <a:pt x="864966" y="267955"/>
                      <a:pt x="879726" y="278546"/>
                    </a:cubicBezTo>
                    <a:cubicBezTo>
                      <a:pt x="897585" y="291447"/>
                      <a:pt x="915499" y="304235"/>
                      <a:pt x="933471" y="316968"/>
                    </a:cubicBezTo>
                    <a:cubicBezTo>
                      <a:pt x="1002089" y="365698"/>
                      <a:pt x="1068566" y="417584"/>
                      <a:pt x="1139887" y="462428"/>
                    </a:cubicBezTo>
                    <a:cubicBezTo>
                      <a:pt x="1206646" y="504455"/>
                      <a:pt x="1276109" y="542539"/>
                      <a:pt x="1340727" y="587946"/>
                    </a:cubicBezTo>
                    <a:cubicBezTo>
                      <a:pt x="1443316" y="660056"/>
                      <a:pt x="1538524" y="751772"/>
                      <a:pt x="1660662" y="789912"/>
                    </a:cubicBezTo>
                    <a:cubicBezTo>
                      <a:pt x="1784489" y="828559"/>
                      <a:pt x="1934344" y="798137"/>
                      <a:pt x="2030228" y="709576"/>
                    </a:cubicBezTo>
                    <a:cubicBezTo>
                      <a:pt x="2080312" y="663324"/>
                      <a:pt x="2110170" y="604171"/>
                      <a:pt x="2125832" y="538426"/>
                    </a:cubicBezTo>
                    <a:cubicBezTo>
                      <a:pt x="2142113" y="470090"/>
                      <a:pt x="2145662" y="400064"/>
                      <a:pt x="2174619" y="335108"/>
                    </a:cubicBezTo>
                    <a:cubicBezTo>
                      <a:pt x="2189322" y="302151"/>
                      <a:pt x="2208308" y="270659"/>
                      <a:pt x="2232420" y="243674"/>
                    </a:cubicBezTo>
                    <a:cubicBezTo>
                      <a:pt x="2257433" y="215731"/>
                      <a:pt x="2287911" y="196126"/>
                      <a:pt x="2322389" y="181760"/>
                    </a:cubicBezTo>
                    <a:cubicBezTo>
                      <a:pt x="2355628" y="167958"/>
                      <a:pt x="2390387" y="158493"/>
                      <a:pt x="2423964" y="145536"/>
                    </a:cubicBezTo>
                    <a:cubicBezTo>
                      <a:pt x="2457371" y="132691"/>
                      <a:pt x="2489032" y="115621"/>
                      <a:pt x="2521313" y="100129"/>
                    </a:cubicBezTo>
                    <a:cubicBezTo>
                      <a:pt x="2596297" y="64130"/>
                      <a:pt x="2674943" y="44412"/>
                      <a:pt x="2756687" y="30666"/>
                    </a:cubicBezTo>
                    <a:cubicBezTo>
                      <a:pt x="2798432" y="23680"/>
                      <a:pt x="2840515" y="18441"/>
                      <a:pt x="2882711" y="15004"/>
                    </a:cubicBezTo>
                    <a:cubicBezTo>
                      <a:pt x="2921020" y="11906"/>
                      <a:pt x="2960794" y="7962"/>
                      <a:pt x="2998933" y="14497"/>
                    </a:cubicBezTo>
                    <a:cubicBezTo>
                      <a:pt x="3034651" y="20582"/>
                      <a:pt x="3065974" y="34666"/>
                      <a:pt x="3093635" y="58158"/>
                    </a:cubicBezTo>
                    <a:cubicBezTo>
                      <a:pt x="3097353" y="61313"/>
                      <a:pt x="3102818" y="56017"/>
                      <a:pt x="3099099" y="52693"/>
                    </a:cubicBezTo>
                    <a:cubicBezTo>
                      <a:pt x="3075100" y="31398"/>
                      <a:pt x="3046707" y="14103"/>
                      <a:pt x="3015271" y="6385"/>
                    </a:cubicBezTo>
                    <a:cubicBezTo>
                      <a:pt x="2981075" y="-2066"/>
                      <a:pt x="2945527" y="-432"/>
                      <a:pt x="2910654" y="1765"/>
                    </a:cubicBezTo>
                    <a:cubicBezTo>
                      <a:pt x="2828797" y="6836"/>
                      <a:pt x="2747053" y="18441"/>
                      <a:pt x="2667112" y="37088"/>
                    </a:cubicBezTo>
                    <a:cubicBezTo>
                      <a:pt x="2628634" y="46046"/>
                      <a:pt x="2591170" y="56919"/>
                      <a:pt x="2554833" y="72467"/>
                    </a:cubicBezTo>
                    <a:cubicBezTo>
                      <a:pt x="2518891" y="87847"/>
                      <a:pt x="2484356" y="106213"/>
                      <a:pt x="2448921" y="122719"/>
                    </a:cubicBezTo>
                    <a:cubicBezTo>
                      <a:pt x="2385092" y="152578"/>
                      <a:pt x="2311516" y="162831"/>
                      <a:pt x="2254785" y="206942"/>
                    </a:cubicBezTo>
                    <a:cubicBezTo>
                      <a:pt x="2201604" y="248293"/>
                      <a:pt x="2166619" y="313418"/>
                      <a:pt x="2146845" y="376740"/>
                    </a:cubicBezTo>
                    <a:cubicBezTo>
                      <a:pt x="2126226" y="442879"/>
                      <a:pt x="2125155" y="513300"/>
                      <a:pt x="2102339" y="579045"/>
                    </a:cubicBezTo>
                    <a:cubicBezTo>
                      <a:pt x="2052932" y="721294"/>
                      <a:pt x="1903133" y="799489"/>
                      <a:pt x="1757448" y="795095"/>
                    </a:cubicBezTo>
                    <a:cubicBezTo>
                      <a:pt x="1622747" y="791039"/>
                      <a:pt x="1514018" y="704055"/>
                      <a:pt x="1411485" y="626254"/>
                    </a:cubicBezTo>
                    <a:cubicBezTo>
                      <a:pt x="1354078" y="582707"/>
                      <a:pt x="1294813" y="543384"/>
                      <a:pt x="1233124" y="506202"/>
                    </a:cubicBezTo>
                    <a:cubicBezTo>
                      <a:pt x="1160563" y="462484"/>
                      <a:pt x="1090086" y="417584"/>
                      <a:pt x="1021863" y="367276"/>
                    </a:cubicBezTo>
                    <a:cubicBezTo>
                      <a:pt x="986371" y="341080"/>
                      <a:pt x="950203" y="315785"/>
                      <a:pt x="914316" y="290151"/>
                    </a:cubicBezTo>
                    <a:cubicBezTo>
                      <a:pt x="898035" y="278546"/>
                      <a:pt x="881810" y="266772"/>
                      <a:pt x="865698" y="254885"/>
                    </a:cubicBezTo>
                    <a:cubicBezTo>
                      <a:pt x="852403" y="245082"/>
                      <a:pt x="839896" y="235223"/>
                      <a:pt x="824347" y="229195"/>
                    </a:cubicBezTo>
                    <a:cubicBezTo>
                      <a:pt x="805305" y="221759"/>
                      <a:pt x="782207" y="219337"/>
                      <a:pt x="763504" y="229252"/>
                    </a:cubicBezTo>
                    <a:cubicBezTo>
                      <a:pt x="740012" y="241815"/>
                      <a:pt x="735392" y="266941"/>
                      <a:pt x="733533" y="291278"/>
                    </a:cubicBezTo>
                    <a:cubicBezTo>
                      <a:pt x="727279" y="373304"/>
                      <a:pt x="722773" y="456513"/>
                      <a:pt x="687675" y="532511"/>
                    </a:cubicBezTo>
                    <a:cubicBezTo>
                      <a:pt x="654380" y="604621"/>
                      <a:pt x="589030" y="656057"/>
                      <a:pt x="530891" y="707548"/>
                    </a:cubicBezTo>
                    <a:cubicBezTo>
                      <a:pt x="500751" y="734251"/>
                      <a:pt x="473428" y="763152"/>
                      <a:pt x="445259" y="791884"/>
                    </a:cubicBezTo>
                    <a:cubicBezTo>
                      <a:pt x="417880" y="819827"/>
                      <a:pt x="384698" y="840164"/>
                      <a:pt x="356417" y="866924"/>
                    </a:cubicBezTo>
                    <a:cubicBezTo>
                      <a:pt x="329319" y="892557"/>
                      <a:pt x="302841" y="919880"/>
                      <a:pt x="279630" y="949119"/>
                    </a:cubicBezTo>
                    <a:cubicBezTo>
                      <a:pt x="256701" y="978019"/>
                      <a:pt x="241265" y="1008666"/>
                      <a:pt x="227406" y="1042637"/>
                    </a:cubicBezTo>
                    <a:cubicBezTo>
                      <a:pt x="194112" y="1124212"/>
                      <a:pt x="159577" y="1205280"/>
                      <a:pt x="128310" y="1287644"/>
                    </a:cubicBezTo>
                    <a:cubicBezTo>
                      <a:pt x="112762" y="1328544"/>
                      <a:pt x="97325" y="1369445"/>
                      <a:pt x="81439" y="1410176"/>
                    </a:cubicBezTo>
                    <a:cubicBezTo>
                      <a:pt x="65721" y="1450400"/>
                      <a:pt x="47411" y="1489103"/>
                      <a:pt x="30454" y="1528764"/>
                    </a:cubicBezTo>
                    <a:cubicBezTo>
                      <a:pt x="24539" y="1542566"/>
                      <a:pt x="19525" y="1556651"/>
                      <a:pt x="16483" y="1571354"/>
                    </a:cubicBezTo>
                    <a:cubicBezTo>
                      <a:pt x="13722" y="1584762"/>
                      <a:pt x="12596" y="1605100"/>
                      <a:pt x="709" y="1613832"/>
                    </a:cubicBezTo>
                    <a:cubicBezTo>
                      <a:pt x="-925" y="1615071"/>
                      <a:pt x="540" y="1617776"/>
                      <a:pt x="2342" y="1616649"/>
                    </a:cubicBezTo>
                    <a:lnTo>
                      <a:pt x="2342" y="1616649"/>
                    </a:lnTo>
                    <a:lnTo>
                      <a:pt x="2455" y="161704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 flipH="1" rot="10800000">
                <a:off x="6621749" y="-895045"/>
                <a:ext cx="2956907" cy="1619931"/>
              </a:xfrm>
              <a:custGeom>
                <a:rect b="b" l="l" r="r" t="t"/>
                <a:pathLst>
                  <a:path extrusionOk="0" h="1619931" w="2956907">
                    <a:moveTo>
                      <a:pt x="31382" y="1616436"/>
                    </a:moveTo>
                    <a:cubicBezTo>
                      <a:pt x="16904" y="1608943"/>
                      <a:pt x="16397" y="1572324"/>
                      <a:pt x="14988" y="1558916"/>
                    </a:cubicBezTo>
                    <a:cubicBezTo>
                      <a:pt x="12510" y="1535480"/>
                      <a:pt x="11496" y="1511875"/>
                      <a:pt x="10876" y="1488383"/>
                    </a:cubicBezTo>
                    <a:cubicBezTo>
                      <a:pt x="10087" y="1458524"/>
                      <a:pt x="11834" y="1429568"/>
                      <a:pt x="18876" y="1400386"/>
                    </a:cubicBezTo>
                    <a:cubicBezTo>
                      <a:pt x="28622" y="1359823"/>
                      <a:pt x="44114" y="1320613"/>
                      <a:pt x="58424" y="1281572"/>
                    </a:cubicBezTo>
                    <a:cubicBezTo>
                      <a:pt x="88845" y="1198645"/>
                      <a:pt x="120845" y="1116224"/>
                      <a:pt x="145633" y="1031326"/>
                    </a:cubicBezTo>
                    <a:cubicBezTo>
                      <a:pt x="165745" y="962426"/>
                      <a:pt x="210194" y="908230"/>
                      <a:pt x="264897" y="863218"/>
                    </a:cubicBezTo>
                    <a:cubicBezTo>
                      <a:pt x="321008" y="817078"/>
                      <a:pt x="384724" y="781586"/>
                      <a:pt x="442131" y="737193"/>
                    </a:cubicBezTo>
                    <a:cubicBezTo>
                      <a:pt x="474356" y="712292"/>
                      <a:pt x="505115" y="685589"/>
                      <a:pt x="536100" y="659223"/>
                    </a:cubicBezTo>
                    <a:cubicBezTo>
                      <a:pt x="565790" y="634041"/>
                      <a:pt x="595141" y="610661"/>
                      <a:pt x="617901" y="578662"/>
                    </a:cubicBezTo>
                    <a:cubicBezTo>
                      <a:pt x="652435" y="530100"/>
                      <a:pt x="676096" y="471510"/>
                      <a:pt x="678406" y="411794"/>
                    </a:cubicBezTo>
                    <a:cubicBezTo>
                      <a:pt x="679251" y="390611"/>
                      <a:pt x="678519" y="366274"/>
                      <a:pt x="688547" y="346894"/>
                    </a:cubicBezTo>
                    <a:cubicBezTo>
                      <a:pt x="704208" y="316698"/>
                      <a:pt x="743869" y="330613"/>
                      <a:pt x="766685" y="343852"/>
                    </a:cubicBezTo>
                    <a:cubicBezTo>
                      <a:pt x="801501" y="364020"/>
                      <a:pt x="828655" y="395907"/>
                      <a:pt x="859133" y="421822"/>
                    </a:cubicBezTo>
                    <a:cubicBezTo>
                      <a:pt x="890569" y="448582"/>
                      <a:pt x="924765" y="470496"/>
                      <a:pt x="958286" y="494383"/>
                    </a:cubicBezTo>
                    <a:cubicBezTo>
                      <a:pt x="1022960" y="540466"/>
                      <a:pt x="1079916" y="596634"/>
                      <a:pt x="1146506" y="640069"/>
                    </a:cubicBezTo>
                    <a:cubicBezTo>
                      <a:pt x="1217490" y="686378"/>
                      <a:pt x="1292417" y="723560"/>
                      <a:pt x="1355570" y="781248"/>
                    </a:cubicBezTo>
                    <a:cubicBezTo>
                      <a:pt x="1414103" y="834711"/>
                      <a:pt x="1468637" y="890203"/>
                      <a:pt x="1539621" y="927610"/>
                    </a:cubicBezTo>
                    <a:cubicBezTo>
                      <a:pt x="1604295" y="961694"/>
                      <a:pt x="1677138" y="979271"/>
                      <a:pt x="1750263" y="969637"/>
                    </a:cubicBezTo>
                    <a:cubicBezTo>
                      <a:pt x="1823726" y="960004"/>
                      <a:pt x="1888513" y="924061"/>
                      <a:pt x="1946821" y="879949"/>
                    </a:cubicBezTo>
                    <a:cubicBezTo>
                      <a:pt x="2004059" y="836627"/>
                      <a:pt x="2055832" y="791389"/>
                      <a:pt x="2088000" y="726038"/>
                    </a:cubicBezTo>
                    <a:cubicBezTo>
                      <a:pt x="2119661" y="661702"/>
                      <a:pt x="2132787" y="590380"/>
                      <a:pt x="2139886" y="519565"/>
                    </a:cubicBezTo>
                    <a:cubicBezTo>
                      <a:pt x="2143942" y="478665"/>
                      <a:pt x="2146815" y="437427"/>
                      <a:pt x="2157068" y="397428"/>
                    </a:cubicBezTo>
                    <a:cubicBezTo>
                      <a:pt x="2167772" y="355852"/>
                      <a:pt x="2188842" y="318050"/>
                      <a:pt x="2208673" y="280248"/>
                    </a:cubicBezTo>
                    <a:cubicBezTo>
                      <a:pt x="2227264" y="244869"/>
                      <a:pt x="2246756" y="208814"/>
                      <a:pt x="2271882" y="177547"/>
                    </a:cubicBezTo>
                    <a:cubicBezTo>
                      <a:pt x="2295487" y="148139"/>
                      <a:pt x="2328500" y="128816"/>
                      <a:pt x="2362978" y="114732"/>
                    </a:cubicBezTo>
                    <a:cubicBezTo>
                      <a:pt x="2395991" y="101211"/>
                      <a:pt x="2430638" y="92366"/>
                      <a:pt x="2464271" y="80648"/>
                    </a:cubicBezTo>
                    <a:cubicBezTo>
                      <a:pt x="2505509" y="66282"/>
                      <a:pt x="2545734" y="49043"/>
                      <a:pt x="2587422" y="36030"/>
                    </a:cubicBezTo>
                    <a:cubicBezTo>
                      <a:pt x="2668659" y="10622"/>
                      <a:pt x="2755361" y="6510"/>
                      <a:pt x="2839528" y="16030"/>
                    </a:cubicBezTo>
                    <a:cubicBezTo>
                      <a:pt x="2876316" y="20199"/>
                      <a:pt x="2919526" y="19016"/>
                      <a:pt x="2949497" y="43635"/>
                    </a:cubicBezTo>
                    <a:cubicBezTo>
                      <a:pt x="2953666" y="47072"/>
                      <a:pt x="2959637" y="41382"/>
                      <a:pt x="2955525" y="37607"/>
                    </a:cubicBezTo>
                    <a:cubicBezTo>
                      <a:pt x="2928539" y="12706"/>
                      <a:pt x="2895808" y="11523"/>
                      <a:pt x="2861161" y="7467"/>
                    </a:cubicBezTo>
                    <a:cubicBezTo>
                      <a:pt x="2818965" y="2566"/>
                      <a:pt x="2776995" y="-1321"/>
                      <a:pt x="2734461" y="425"/>
                    </a:cubicBezTo>
                    <a:cubicBezTo>
                      <a:pt x="2692940" y="2115"/>
                      <a:pt x="2650632" y="7298"/>
                      <a:pt x="2610408" y="17777"/>
                    </a:cubicBezTo>
                    <a:cubicBezTo>
                      <a:pt x="2568155" y="28706"/>
                      <a:pt x="2527706" y="45438"/>
                      <a:pt x="2486862" y="60649"/>
                    </a:cubicBezTo>
                    <a:cubicBezTo>
                      <a:pt x="2420385" y="85381"/>
                      <a:pt x="2344838" y="98225"/>
                      <a:pt x="2288839" y="144590"/>
                    </a:cubicBezTo>
                    <a:cubicBezTo>
                      <a:pt x="2259376" y="168984"/>
                      <a:pt x="2238925" y="203293"/>
                      <a:pt x="2220053" y="236081"/>
                    </a:cubicBezTo>
                    <a:cubicBezTo>
                      <a:pt x="2199265" y="272305"/>
                      <a:pt x="2178702" y="309881"/>
                      <a:pt x="2162026" y="348190"/>
                    </a:cubicBezTo>
                    <a:cubicBezTo>
                      <a:pt x="2129069" y="423906"/>
                      <a:pt x="2133801" y="508523"/>
                      <a:pt x="2119379" y="588465"/>
                    </a:cubicBezTo>
                    <a:cubicBezTo>
                      <a:pt x="2106310" y="661026"/>
                      <a:pt x="2081521" y="733531"/>
                      <a:pt x="2032734" y="790206"/>
                    </a:cubicBezTo>
                    <a:cubicBezTo>
                      <a:pt x="2007326" y="819670"/>
                      <a:pt x="1975721" y="843894"/>
                      <a:pt x="1944905" y="867443"/>
                    </a:cubicBezTo>
                    <a:cubicBezTo>
                      <a:pt x="1914146" y="890991"/>
                      <a:pt x="1881865" y="912737"/>
                      <a:pt x="1846768" y="929357"/>
                    </a:cubicBezTo>
                    <a:cubicBezTo>
                      <a:pt x="1771953" y="964736"/>
                      <a:pt x="1688180" y="970482"/>
                      <a:pt x="1609366" y="945243"/>
                    </a:cubicBezTo>
                    <a:cubicBezTo>
                      <a:pt x="1531396" y="920230"/>
                      <a:pt x="1465370" y="870203"/>
                      <a:pt x="1406723" y="814430"/>
                    </a:cubicBezTo>
                    <a:cubicBezTo>
                      <a:pt x="1376415" y="785586"/>
                      <a:pt x="1346500" y="756573"/>
                      <a:pt x="1312811" y="731616"/>
                    </a:cubicBezTo>
                    <a:cubicBezTo>
                      <a:pt x="1278671" y="706321"/>
                      <a:pt x="1242221" y="684293"/>
                      <a:pt x="1205603" y="662773"/>
                    </a:cubicBezTo>
                    <a:cubicBezTo>
                      <a:pt x="1167406" y="640294"/>
                      <a:pt x="1130562" y="617196"/>
                      <a:pt x="1095634" y="589817"/>
                    </a:cubicBezTo>
                    <a:cubicBezTo>
                      <a:pt x="1063804" y="564860"/>
                      <a:pt x="1033157" y="538382"/>
                      <a:pt x="1001327" y="513368"/>
                    </a:cubicBezTo>
                    <a:cubicBezTo>
                      <a:pt x="969665" y="488524"/>
                      <a:pt x="935413" y="467679"/>
                      <a:pt x="903245" y="443568"/>
                    </a:cubicBezTo>
                    <a:cubicBezTo>
                      <a:pt x="868316" y="417371"/>
                      <a:pt x="838176" y="386555"/>
                      <a:pt x="805107" y="358274"/>
                    </a:cubicBezTo>
                    <a:cubicBezTo>
                      <a:pt x="773615" y="331289"/>
                      <a:pt x="699983" y="288980"/>
                      <a:pt x="676265" y="347232"/>
                    </a:cubicBezTo>
                    <a:cubicBezTo>
                      <a:pt x="668040" y="367457"/>
                      <a:pt x="668040" y="390499"/>
                      <a:pt x="667195" y="412019"/>
                    </a:cubicBezTo>
                    <a:cubicBezTo>
                      <a:pt x="666069" y="441539"/>
                      <a:pt x="659984" y="467454"/>
                      <a:pt x="649393" y="495228"/>
                    </a:cubicBezTo>
                    <a:cubicBezTo>
                      <a:pt x="635196" y="532410"/>
                      <a:pt x="615309" y="568071"/>
                      <a:pt x="588550" y="597760"/>
                    </a:cubicBezTo>
                    <a:cubicBezTo>
                      <a:pt x="560888" y="628407"/>
                      <a:pt x="526129" y="653421"/>
                      <a:pt x="494693" y="680012"/>
                    </a:cubicBezTo>
                    <a:cubicBezTo>
                      <a:pt x="460553" y="708912"/>
                      <a:pt x="425906" y="737193"/>
                      <a:pt x="388781" y="762206"/>
                    </a:cubicBezTo>
                    <a:cubicBezTo>
                      <a:pt x="360049" y="781586"/>
                      <a:pt x="330923" y="800459"/>
                      <a:pt x="302699" y="820627"/>
                    </a:cubicBezTo>
                    <a:cubicBezTo>
                      <a:pt x="248954" y="859049"/>
                      <a:pt x="197124" y="902935"/>
                      <a:pt x="163435" y="960623"/>
                    </a:cubicBezTo>
                    <a:cubicBezTo>
                      <a:pt x="143548" y="994650"/>
                      <a:pt x="134253" y="1031889"/>
                      <a:pt x="122422" y="1069127"/>
                    </a:cubicBezTo>
                    <a:cubicBezTo>
                      <a:pt x="108788" y="1112168"/>
                      <a:pt x="93465" y="1154646"/>
                      <a:pt x="77860" y="1196955"/>
                    </a:cubicBezTo>
                    <a:cubicBezTo>
                      <a:pt x="62255" y="1239151"/>
                      <a:pt x="46311" y="1281290"/>
                      <a:pt x="31326" y="1323711"/>
                    </a:cubicBezTo>
                    <a:cubicBezTo>
                      <a:pt x="18031" y="1361344"/>
                      <a:pt x="5186" y="1399090"/>
                      <a:pt x="1580" y="1439089"/>
                    </a:cubicBezTo>
                    <a:cubicBezTo>
                      <a:pt x="-2589" y="1485397"/>
                      <a:pt x="1749" y="1535931"/>
                      <a:pt x="11552" y="1581225"/>
                    </a:cubicBezTo>
                    <a:cubicBezTo>
                      <a:pt x="13918" y="1592323"/>
                      <a:pt x="17467" y="1614408"/>
                      <a:pt x="29579" y="1619760"/>
                    </a:cubicBezTo>
                    <a:cubicBezTo>
                      <a:pt x="31608" y="1620661"/>
                      <a:pt x="33410" y="1617788"/>
                      <a:pt x="31382" y="1616717"/>
                    </a:cubicBezTo>
                    <a:lnTo>
                      <a:pt x="31382" y="1616717"/>
                    </a:lnTo>
                    <a:lnTo>
                      <a:pt x="31382" y="16164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 flipH="1" rot="10800000">
                <a:off x="6729699" y="-963012"/>
                <a:ext cx="2811325" cy="1651386"/>
              </a:xfrm>
              <a:custGeom>
                <a:rect b="b" l="l" r="r" t="t"/>
                <a:pathLst>
                  <a:path extrusionOk="0" h="1651386" w="2811325">
                    <a:moveTo>
                      <a:pt x="59438" y="1649159"/>
                    </a:moveTo>
                    <a:cubicBezTo>
                      <a:pt x="39157" y="1630568"/>
                      <a:pt x="31214" y="1600654"/>
                      <a:pt x="25467" y="1574739"/>
                    </a:cubicBezTo>
                    <a:cubicBezTo>
                      <a:pt x="19496" y="1548035"/>
                      <a:pt x="15890" y="1520825"/>
                      <a:pt x="13975" y="1493558"/>
                    </a:cubicBezTo>
                    <a:cubicBezTo>
                      <a:pt x="11271" y="1455024"/>
                      <a:pt x="10144" y="1416152"/>
                      <a:pt x="11834" y="1377505"/>
                    </a:cubicBezTo>
                    <a:cubicBezTo>
                      <a:pt x="13581" y="1337788"/>
                      <a:pt x="21411" y="1300662"/>
                      <a:pt x="34650" y="1263255"/>
                    </a:cubicBezTo>
                    <a:cubicBezTo>
                      <a:pt x="61861" y="1186017"/>
                      <a:pt x="84283" y="1106639"/>
                      <a:pt x="118028" y="1031881"/>
                    </a:cubicBezTo>
                    <a:cubicBezTo>
                      <a:pt x="132450" y="999938"/>
                      <a:pt x="148675" y="968334"/>
                      <a:pt x="170534" y="940785"/>
                    </a:cubicBezTo>
                    <a:cubicBezTo>
                      <a:pt x="194702" y="910363"/>
                      <a:pt x="225800" y="888448"/>
                      <a:pt x="259545" y="869857"/>
                    </a:cubicBezTo>
                    <a:cubicBezTo>
                      <a:pt x="323318" y="834760"/>
                      <a:pt x="393006" y="811887"/>
                      <a:pt x="456948" y="777015"/>
                    </a:cubicBezTo>
                    <a:cubicBezTo>
                      <a:pt x="485004" y="761691"/>
                      <a:pt x="512214" y="744115"/>
                      <a:pt x="535707" y="722200"/>
                    </a:cubicBezTo>
                    <a:cubicBezTo>
                      <a:pt x="560889" y="698707"/>
                      <a:pt x="578635" y="670089"/>
                      <a:pt x="594353" y="639667"/>
                    </a:cubicBezTo>
                    <a:cubicBezTo>
                      <a:pt x="612606" y="604287"/>
                      <a:pt x="627310" y="567162"/>
                      <a:pt x="640999" y="529811"/>
                    </a:cubicBezTo>
                    <a:cubicBezTo>
                      <a:pt x="646520" y="514769"/>
                      <a:pt x="651760" y="499727"/>
                      <a:pt x="656774" y="484516"/>
                    </a:cubicBezTo>
                    <a:cubicBezTo>
                      <a:pt x="661675" y="469531"/>
                      <a:pt x="667815" y="449644"/>
                      <a:pt x="684547" y="444179"/>
                    </a:cubicBezTo>
                    <a:cubicBezTo>
                      <a:pt x="701843" y="438546"/>
                      <a:pt x="720828" y="449137"/>
                      <a:pt x="735194" y="457869"/>
                    </a:cubicBezTo>
                    <a:cubicBezTo>
                      <a:pt x="751306" y="467728"/>
                      <a:pt x="766742" y="478826"/>
                      <a:pt x="781897" y="490037"/>
                    </a:cubicBezTo>
                    <a:cubicBezTo>
                      <a:pt x="814403" y="514093"/>
                      <a:pt x="845219" y="540346"/>
                      <a:pt x="875753" y="566824"/>
                    </a:cubicBezTo>
                    <a:cubicBezTo>
                      <a:pt x="937442" y="620287"/>
                      <a:pt x="999130" y="673638"/>
                      <a:pt x="1060255" y="727777"/>
                    </a:cubicBezTo>
                    <a:cubicBezTo>
                      <a:pt x="1119915" y="780677"/>
                      <a:pt x="1180646" y="830309"/>
                      <a:pt x="1249207" y="871435"/>
                    </a:cubicBezTo>
                    <a:cubicBezTo>
                      <a:pt x="1315797" y="911377"/>
                      <a:pt x="1385823" y="945461"/>
                      <a:pt x="1453314" y="983882"/>
                    </a:cubicBezTo>
                    <a:cubicBezTo>
                      <a:pt x="1516411" y="1019825"/>
                      <a:pt x="1582325" y="1056331"/>
                      <a:pt x="1655393" y="1066246"/>
                    </a:cubicBezTo>
                    <a:cubicBezTo>
                      <a:pt x="1728011" y="1076049"/>
                      <a:pt x="1803389" y="1063035"/>
                      <a:pt x="1871669" y="1037853"/>
                    </a:cubicBezTo>
                    <a:cubicBezTo>
                      <a:pt x="1929526" y="1016501"/>
                      <a:pt x="1981637" y="983488"/>
                      <a:pt x="2024172" y="938701"/>
                    </a:cubicBezTo>
                    <a:cubicBezTo>
                      <a:pt x="2107887" y="850647"/>
                      <a:pt x="2149858" y="730143"/>
                      <a:pt x="2166872" y="611780"/>
                    </a:cubicBezTo>
                    <a:cubicBezTo>
                      <a:pt x="2172111" y="575443"/>
                      <a:pt x="2175829" y="538994"/>
                      <a:pt x="2182646" y="502882"/>
                    </a:cubicBezTo>
                    <a:cubicBezTo>
                      <a:pt x="2190364" y="461700"/>
                      <a:pt x="2200223" y="420856"/>
                      <a:pt x="2212110" y="380688"/>
                    </a:cubicBezTo>
                    <a:cubicBezTo>
                      <a:pt x="2222307" y="346041"/>
                      <a:pt x="2233743" y="311676"/>
                      <a:pt x="2245123" y="277367"/>
                    </a:cubicBezTo>
                    <a:cubicBezTo>
                      <a:pt x="2256390" y="243396"/>
                      <a:pt x="2270305" y="210496"/>
                      <a:pt x="2295769" y="184581"/>
                    </a:cubicBezTo>
                    <a:cubicBezTo>
                      <a:pt x="2346247" y="133259"/>
                      <a:pt x="2410076" y="96302"/>
                      <a:pt x="2476497" y="69599"/>
                    </a:cubicBezTo>
                    <a:cubicBezTo>
                      <a:pt x="2543424" y="42670"/>
                      <a:pt x="2616380" y="21600"/>
                      <a:pt x="2688265" y="14051"/>
                    </a:cubicBezTo>
                    <a:cubicBezTo>
                      <a:pt x="2727983" y="9882"/>
                      <a:pt x="2767981" y="8530"/>
                      <a:pt x="2807924" y="8642"/>
                    </a:cubicBezTo>
                    <a:cubicBezTo>
                      <a:pt x="2812487" y="8642"/>
                      <a:pt x="2812431" y="1826"/>
                      <a:pt x="2807924" y="1600"/>
                    </a:cubicBezTo>
                    <a:cubicBezTo>
                      <a:pt x="2766291" y="-315"/>
                      <a:pt x="2724546" y="-1329"/>
                      <a:pt x="2683082" y="3403"/>
                    </a:cubicBezTo>
                    <a:cubicBezTo>
                      <a:pt x="2646971" y="7516"/>
                      <a:pt x="2611310" y="15741"/>
                      <a:pt x="2576156" y="25036"/>
                    </a:cubicBezTo>
                    <a:cubicBezTo>
                      <a:pt x="2507763" y="43177"/>
                      <a:pt x="2440385" y="68303"/>
                      <a:pt x="2379711" y="105034"/>
                    </a:cubicBezTo>
                    <a:cubicBezTo>
                      <a:pt x="2350247" y="122893"/>
                      <a:pt x="2322360" y="143568"/>
                      <a:pt x="2297347" y="167342"/>
                    </a:cubicBezTo>
                    <a:cubicBezTo>
                      <a:pt x="2272671" y="190778"/>
                      <a:pt x="2255658" y="217538"/>
                      <a:pt x="2243264" y="249255"/>
                    </a:cubicBezTo>
                    <a:cubicBezTo>
                      <a:pt x="2230701" y="281536"/>
                      <a:pt x="2221124" y="315169"/>
                      <a:pt x="2210420" y="348126"/>
                    </a:cubicBezTo>
                    <a:cubicBezTo>
                      <a:pt x="2197575" y="387843"/>
                      <a:pt x="2186815" y="428236"/>
                      <a:pt x="2178026" y="469024"/>
                    </a:cubicBezTo>
                    <a:cubicBezTo>
                      <a:pt x="2162872" y="539726"/>
                      <a:pt x="2158928" y="612175"/>
                      <a:pt x="2142027" y="682539"/>
                    </a:cubicBezTo>
                    <a:cubicBezTo>
                      <a:pt x="2127211" y="744284"/>
                      <a:pt x="2104676" y="804507"/>
                      <a:pt x="2071381" y="858703"/>
                    </a:cubicBezTo>
                    <a:cubicBezTo>
                      <a:pt x="2038706" y="911772"/>
                      <a:pt x="1995383" y="958193"/>
                      <a:pt x="1942371" y="991375"/>
                    </a:cubicBezTo>
                    <a:cubicBezTo>
                      <a:pt x="1879387" y="1030754"/>
                      <a:pt x="1802825" y="1052894"/>
                      <a:pt x="1728912" y="1057458"/>
                    </a:cubicBezTo>
                    <a:cubicBezTo>
                      <a:pt x="1689589" y="1059880"/>
                      <a:pt x="1650097" y="1056725"/>
                      <a:pt x="1612183" y="1045740"/>
                    </a:cubicBezTo>
                    <a:cubicBezTo>
                      <a:pt x="1573705" y="1034585"/>
                      <a:pt x="1537425" y="1017177"/>
                      <a:pt x="1502214" y="998304"/>
                    </a:cubicBezTo>
                    <a:cubicBezTo>
                      <a:pt x="1467567" y="979713"/>
                      <a:pt x="1433935" y="959432"/>
                      <a:pt x="1399457" y="940616"/>
                    </a:cubicBezTo>
                    <a:cubicBezTo>
                      <a:pt x="1364697" y="921631"/>
                      <a:pt x="1329149" y="904166"/>
                      <a:pt x="1294558" y="884787"/>
                    </a:cubicBezTo>
                    <a:cubicBezTo>
                      <a:pt x="1222898" y="844675"/>
                      <a:pt x="1157830" y="798141"/>
                      <a:pt x="1095916" y="744340"/>
                    </a:cubicBezTo>
                    <a:cubicBezTo>
                      <a:pt x="1032763" y="689412"/>
                      <a:pt x="970004" y="634033"/>
                      <a:pt x="906795" y="579105"/>
                    </a:cubicBezTo>
                    <a:cubicBezTo>
                      <a:pt x="875922" y="552233"/>
                      <a:pt x="845106" y="525247"/>
                      <a:pt x="812938" y="499952"/>
                    </a:cubicBezTo>
                    <a:cubicBezTo>
                      <a:pt x="785333" y="478207"/>
                      <a:pt x="756320" y="453982"/>
                      <a:pt x="724208" y="439278"/>
                    </a:cubicBezTo>
                    <a:cubicBezTo>
                      <a:pt x="700547" y="428461"/>
                      <a:pt x="674181" y="428180"/>
                      <a:pt x="658802" y="451841"/>
                    </a:cubicBezTo>
                    <a:cubicBezTo>
                      <a:pt x="651591" y="462939"/>
                      <a:pt x="647816" y="475953"/>
                      <a:pt x="643816" y="488404"/>
                    </a:cubicBezTo>
                    <a:cubicBezTo>
                      <a:pt x="638070" y="506262"/>
                      <a:pt x="631479" y="523839"/>
                      <a:pt x="624887" y="541360"/>
                    </a:cubicBezTo>
                    <a:cubicBezTo>
                      <a:pt x="597113" y="615273"/>
                      <a:pt x="565170" y="690313"/>
                      <a:pt x="499201" y="737748"/>
                    </a:cubicBezTo>
                    <a:cubicBezTo>
                      <a:pt x="440667" y="779888"/>
                      <a:pt x="371824" y="804676"/>
                      <a:pt x="306643" y="834253"/>
                    </a:cubicBezTo>
                    <a:cubicBezTo>
                      <a:pt x="271207" y="850365"/>
                      <a:pt x="236109" y="868055"/>
                      <a:pt x="204955" y="891603"/>
                    </a:cubicBezTo>
                    <a:cubicBezTo>
                      <a:pt x="178590" y="911490"/>
                      <a:pt x="157464" y="937067"/>
                      <a:pt x="140168" y="965122"/>
                    </a:cubicBezTo>
                    <a:cubicBezTo>
                      <a:pt x="99550" y="1031092"/>
                      <a:pt x="75043" y="1106808"/>
                      <a:pt x="51495" y="1180102"/>
                    </a:cubicBezTo>
                    <a:cubicBezTo>
                      <a:pt x="39439" y="1217566"/>
                      <a:pt x="24453" y="1254241"/>
                      <a:pt x="13524" y="1292043"/>
                    </a:cubicBezTo>
                    <a:cubicBezTo>
                      <a:pt x="2482" y="1330239"/>
                      <a:pt x="-109" y="1369731"/>
                      <a:pt x="3" y="1409335"/>
                    </a:cubicBezTo>
                    <a:cubicBezTo>
                      <a:pt x="229" y="1470404"/>
                      <a:pt x="4060" y="1535980"/>
                      <a:pt x="23721" y="1594344"/>
                    </a:cubicBezTo>
                    <a:cubicBezTo>
                      <a:pt x="30707" y="1615132"/>
                      <a:pt x="40115" y="1636991"/>
                      <a:pt x="57636" y="1651075"/>
                    </a:cubicBezTo>
                    <a:cubicBezTo>
                      <a:pt x="58875" y="1652089"/>
                      <a:pt x="60621" y="1650399"/>
                      <a:pt x="59382" y="1649328"/>
                    </a:cubicBezTo>
                    <a:lnTo>
                      <a:pt x="59382" y="1649328"/>
                    </a:lnTo>
                    <a:lnTo>
                      <a:pt x="59438" y="164915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8"/>
              <p:cNvSpPr/>
              <p:nvPr/>
            </p:nvSpPr>
            <p:spPr>
              <a:xfrm flipH="1" rot="10800000">
                <a:off x="6859874" y="-933237"/>
                <a:ext cx="1262605" cy="1018360"/>
              </a:xfrm>
              <a:custGeom>
                <a:rect b="b" l="l" r="r" t="t"/>
                <a:pathLst>
                  <a:path extrusionOk="0" h="1018360" w="1262605">
                    <a:moveTo>
                      <a:pt x="90468" y="1004496"/>
                    </a:moveTo>
                    <a:cubicBezTo>
                      <a:pt x="31484" y="968497"/>
                      <a:pt x="14695" y="892612"/>
                      <a:pt x="10752" y="828445"/>
                    </a:cubicBezTo>
                    <a:cubicBezTo>
                      <a:pt x="6470" y="758419"/>
                      <a:pt x="12780" y="685858"/>
                      <a:pt x="30244" y="617916"/>
                    </a:cubicBezTo>
                    <a:cubicBezTo>
                      <a:pt x="52384" y="531890"/>
                      <a:pt x="94411" y="449752"/>
                      <a:pt x="157058" y="386204"/>
                    </a:cubicBezTo>
                    <a:cubicBezTo>
                      <a:pt x="173282" y="369754"/>
                      <a:pt x="191141" y="355332"/>
                      <a:pt x="208774" y="340459"/>
                    </a:cubicBezTo>
                    <a:cubicBezTo>
                      <a:pt x="228717" y="323614"/>
                      <a:pt x="248491" y="305981"/>
                      <a:pt x="270181" y="291390"/>
                    </a:cubicBezTo>
                    <a:cubicBezTo>
                      <a:pt x="290518" y="277700"/>
                      <a:pt x="313673" y="269362"/>
                      <a:pt x="335926" y="259447"/>
                    </a:cubicBezTo>
                    <a:cubicBezTo>
                      <a:pt x="356601" y="250264"/>
                      <a:pt x="375812" y="238941"/>
                      <a:pt x="393558" y="224969"/>
                    </a:cubicBezTo>
                    <a:cubicBezTo>
                      <a:pt x="428543" y="197421"/>
                      <a:pt x="456373" y="161985"/>
                      <a:pt x="481555" y="125592"/>
                    </a:cubicBezTo>
                    <a:cubicBezTo>
                      <a:pt x="502850" y="94832"/>
                      <a:pt x="521047" y="59453"/>
                      <a:pt x="549215" y="34214"/>
                    </a:cubicBezTo>
                    <a:cubicBezTo>
                      <a:pt x="617777" y="-27249"/>
                      <a:pt x="708760" y="49369"/>
                      <a:pt x="763463" y="93480"/>
                    </a:cubicBezTo>
                    <a:cubicBezTo>
                      <a:pt x="833545" y="150042"/>
                      <a:pt x="909825" y="198209"/>
                      <a:pt x="981823" y="252292"/>
                    </a:cubicBezTo>
                    <a:cubicBezTo>
                      <a:pt x="1055624" y="307784"/>
                      <a:pt x="1126833" y="369247"/>
                      <a:pt x="1180127" y="445357"/>
                    </a:cubicBezTo>
                    <a:cubicBezTo>
                      <a:pt x="1205816" y="482032"/>
                      <a:pt x="1227112" y="521975"/>
                      <a:pt x="1239506" y="565129"/>
                    </a:cubicBezTo>
                    <a:cubicBezTo>
                      <a:pt x="1252576" y="610874"/>
                      <a:pt x="1253646" y="657689"/>
                      <a:pt x="1247393" y="704618"/>
                    </a:cubicBezTo>
                    <a:cubicBezTo>
                      <a:pt x="1240858" y="753518"/>
                      <a:pt x="1229421" y="801629"/>
                      <a:pt x="1221703" y="850360"/>
                    </a:cubicBezTo>
                    <a:cubicBezTo>
                      <a:pt x="1215563" y="889176"/>
                      <a:pt x="1208746" y="928161"/>
                      <a:pt x="1195169" y="965230"/>
                    </a:cubicBezTo>
                    <a:cubicBezTo>
                      <a:pt x="1189141" y="981624"/>
                      <a:pt x="1181423" y="999764"/>
                      <a:pt x="1169649" y="1012947"/>
                    </a:cubicBezTo>
                    <a:cubicBezTo>
                      <a:pt x="1167001" y="1015933"/>
                      <a:pt x="1171395" y="1020383"/>
                      <a:pt x="1174043" y="1017341"/>
                    </a:cubicBezTo>
                    <a:cubicBezTo>
                      <a:pt x="1186662" y="1003257"/>
                      <a:pt x="1196465" y="988497"/>
                      <a:pt x="1203901" y="971033"/>
                    </a:cubicBezTo>
                    <a:cubicBezTo>
                      <a:pt x="1211901" y="952273"/>
                      <a:pt x="1217309" y="932724"/>
                      <a:pt x="1221703" y="912837"/>
                    </a:cubicBezTo>
                    <a:cubicBezTo>
                      <a:pt x="1230943" y="870867"/>
                      <a:pt x="1236069" y="828107"/>
                      <a:pt x="1244294" y="785967"/>
                    </a:cubicBezTo>
                    <a:cubicBezTo>
                      <a:pt x="1254322" y="734589"/>
                      <a:pt x="1265364" y="682365"/>
                      <a:pt x="1261984" y="629747"/>
                    </a:cubicBezTo>
                    <a:cubicBezTo>
                      <a:pt x="1259111" y="584452"/>
                      <a:pt x="1246097" y="540622"/>
                      <a:pt x="1225985" y="500116"/>
                    </a:cubicBezTo>
                    <a:cubicBezTo>
                      <a:pt x="1184296" y="416175"/>
                      <a:pt x="1116636" y="347163"/>
                      <a:pt x="1045145" y="287953"/>
                    </a:cubicBezTo>
                    <a:cubicBezTo>
                      <a:pt x="971682" y="227166"/>
                      <a:pt x="891685" y="175168"/>
                      <a:pt x="814560" y="119338"/>
                    </a:cubicBezTo>
                    <a:cubicBezTo>
                      <a:pt x="779068" y="93649"/>
                      <a:pt x="746787" y="63734"/>
                      <a:pt x="710338" y="39341"/>
                    </a:cubicBezTo>
                    <a:cubicBezTo>
                      <a:pt x="676817" y="16919"/>
                      <a:pt x="635185" y="-4771"/>
                      <a:pt x="593496" y="919"/>
                    </a:cubicBezTo>
                    <a:cubicBezTo>
                      <a:pt x="555807" y="6046"/>
                      <a:pt x="529723" y="35059"/>
                      <a:pt x="509104" y="64636"/>
                    </a:cubicBezTo>
                    <a:cubicBezTo>
                      <a:pt x="484428" y="100015"/>
                      <a:pt x="462232" y="136972"/>
                      <a:pt x="434176" y="169872"/>
                    </a:cubicBezTo>
                    <a:cubicBezTo>
                      <a:pt x="419529" y="187055"/>
                      <a:pt x="403529" y="203167"/>
                      <a:pt x="385783" y="217139"/>
                    </a:cubicBezTo>
                    <a:cubicBezTo>
                      <a:pt x="367023" y="231899"/>
                      <a:pt x="346235" y="243053"/>
                      <a:pt x="324377" y="252518"/>
                    </a:cubicBezTo>
                    <a:cubicBezTo>
                      <a:pt x="301110" y="262546"/>
                      <a:pt x="277786" y="271898"/>
                      <a:pt x="257280" y="287108"/>
                    </a:cubicBezTo>
                    <a:cubicBezTo>
                      <a:pt x="235985" y="302826"/>
                      <a:pt x="215929" y="320122"/>
                      <a:pt x="195648" y="337191"/>
                    </a:cubicBezTo>
                    <a:cubicBezTo>
                      <a:pt x="177733" y="352290"/>
                      <a:pt x="159931" y="367162"/>
                      <a:pt x="143762" y="384120"/>
                    </a:cubicBezTo>
                    <a:cubicBezTo>
                      <a:pt x="128382" y="400288"/>
                      <a:pt x="114298" y="417640"/>
                      <a:pt x="101397" y="435780"/>
                    </a:cubicBezTo>
                    <a:cubicBezTo>
                      <a:pt x="74919" y="473131"/>
                      <a:pt x="53905" y="514144"/>
                      <a:pt x="37906" y="556960"/>
                    </a:cubicBezTo>
                    <a:cubicBezTo>
                      <a:pt x="10977" y="629014"/>
                      <a:pt x="-854" y="706646"/>
                      <a:pt x="48" y="783489"/>
                    </a:cubicBezTo>
                    <a:cubicBezTo>
                      <a:pt x="442" y="819037"/>
                      <a:pt x="3935" y="854810"/>
                      <a:pt x="12780" y="889345"/>
                    </a:cubicBezTo>
                    <a:cubicBezTo>
                      <a:pt x="20892" y="920893"/>
                      <a:pt x="33624" y="952104"/>
                      <a:pt x="55201" y="976948"/>
                    </a:cubicBezTo>
                    <a:cubicBezTo>
                      <a:pt x="65116" y="988384"/>
                      <a:pt x="76891" y="998243"/>
                      <a:pt x="89904" y="1005848"/>
                    </a:cubicBezTo>
                    <a:cubicBezTo>
                      <a:pt x="90637" y="1006299"/>
                      <a:pt x="91369" y="1005116"/>
                      <a:pt x="90580" y="1004666"/>
                    </a:cubicBezTo>
                    <a:lnTo>
                      <a:pt x="90580" y="1004666"/>
                    </a:lnTo>
                    <a:lnTo>
                      <a:pt x="90468" y="10044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8"/>
              <p:cNvSpPr/>
              <p:nvPr/>
            </p:nvSpPr>
            <p:spPr>
              <a:xfrm flipH="1" rot="10800000">
                <a:off x="6923374" y="-939033"/>
                <a:ext cx="1116430" cy="913032"/>
              </a:xfrm>
              <a:custGeom>
                <a:rect b="b" l="l" r="r" t="t"/>
                <a:pathLst>
                  <a:path extrusionOk="0" h="913032" w="1116430">
                    <a:moveTo>
                      <a:pt x="26159" y="815832"/>
                    </a:moveTo>
                    <a:cubicBezTo>
                      <a:pt x="20582" y="774819"/>
                      <a:pt x="16695" y="733581"/>
                      <a:pt x="14272" y="692286"/>
                    </a:cubicBezTo>
                    <a:cubicBezTo>
                      <a:pt x="11850" y="650766"/>
                      <a:pt x="10385" y="609247"/>
                      <a:pt x="12019" y="567670"/>
                    </a:cubicBezTo>
                    <a:cubicBezTo>
                      <a:pt x="12807" y="547108"/>
                      <a:pt x="14328" y="526545"/>
                      <a:pt x="16638" y="506095"/>
                    </a:cubicBezTo>
                    <a:cubicBezTo>
                      <a:pt x="18328" y="491503"/>
                      <a:pt x="21483" y="477363"/>
                      <a:pt x="27004" y="463786"/>
                    </a:cubicBezTo>
                    <a:cubicBezTo>
                      <a:pt x="37483" y="437927"/>
                      <a:pt x="55116" y="415506"/>
                      <a:pt x="74834" y="396069"/>
                    </a:cubicBezTo>
                    <a:cubicBezTo>
                      <a:pt x="116692" y="354719"/>
                      <a:pt x="168014" y="324917"/>
                      <a:pt x="213928" y="288523"/>
                    </a:cubicBezTo>
                    <a:cubicBezTo>
                      <a:pt x="242716" y="265707"/>
                      <a:pt x="268969" y="239623"/>
                      <a:pt x="296687" y="215511"/>
                    </a:cubicBezTo>
                    <a:cubicBezTo>
                      <a:pt x="312742" y="201540"/>
                      <a:pt x="328911" y="187737"/>
                      <a:pt x="345192" y="174048"/>
                    </a:cubicBezTo>
                    <a:cubicBezTo>
                      <a:pt x="361135" y="160640"/>
                      <a:pt x="378093" y="147908"/>
                      <a:pt x="393134" y="133485"/>
                    </a:cubicBezTo>
                    <a:cubicBezTo>
                      <a:pt x="418599" y="109092"/>
                      <a:pt x="437021" y="78501"/>
                      <a:pt x="461865" y="53488"/>
                    </a:cubicBezTo>
                    <a:cubicBezTo>
                      <a:pt x="486033" y="29150"/>
                      <a:pt x="517694" y="12813"/>
                      <a:pt x="552285" y="11123"/>
                    </a:cubicBezTo>
                    <a:cubicBezTo>
                      <a:pt x="584678" y="9545"/>
                      <a:pt x="616340" y="19798"/>
                      <a:pt x="644846" y="34446"/>
                    </a:cubicBezTo>
                    <a:cubicBezTo>
                      <a:pt x="675324" y="50107"/>
                      <a:pt x="703098" y="70614"/>
                      <a:pt x="729238" y="92642"/>
                    </a:cubicBezTo>
                    <a:cubicBezTo>
                      <a:pt x="755152" y="114444"/>
                      <a:pt x="779152" y="138387"/>
                      <a:pt x="804954" y="160301"/>
                    </a:cubicBezTo>
                    <a:cubicBezTo>
                      <a:pt x="834249" y="185146"/>
                      <a:pt x="864783" y="208413"/>
                      <a:pt x="894867" y="232243"/>
                    </a:cubicBezTo>
                    <a:cubicBezTo>
                      <a:pt x="924612" y="255848"/>
                      <a:pt x="954077" y="280016"/>
                      <a:pt x="981174" y="306664"/>
                    </a:cubicBezTo>
                    <a:cubicBezTo>
                      <a:pt x="1007483" y="332578"/>
                      <a:pt x="1031539" y="360352"/>
                      <a:pt x="1048552" y="393309"/>
                    </a:cubicBezTo>
                    <a:cubicBezTo>
                      <a:pt x="1082242" y="458659"/>
                      <a:pt x="1091481" y="532516"/>
                      <a:pt x="1098016" y="604740"/>
                    </a:cubicBezTo>
                    <a:cubicBezTo>
                      <a:pt x="1105396" y="686596"/>
                      <a:pt x="1109621" y="768735"/>
                      <a:pt x="1095988" y="850141"/>
                    </a:cubicBezTo>
                    <a:cubicBezTo>
                      <a:pt x="1092720" y="869690"/>
                      <a:pt x="1088326" y="889182"/>
                      <a:pt x="1081960" y="907999"/>
                    </a:cubicBezTo>
                    <a:cubicBezTo>
                      <a:pt x="1080270" y="913012"/>
                      <a:pt x="1088214" y="915210"/>
                      <a:pt x="1089904" y="910196"/>
                    </a:cubicBezTo>
                    <a:cubicBezTo>
                      <a:pt x="1103312" y="870479"/>
                      <a:pt x="1111649" y="830198"/>
                      <a:pt x="1114635" y="788340"/>
                    </a:cubicBezTo>
                    <a:cubicBezTo>
                      <a:pt x="1117621" y="746482"/>
                      <a:pt x="1116551" y="704455"/>
                      <a:pt x="1113847" y="662653"/>
                    </a:cubicBezTo>
                    <a:cubicBezTo>
                      <a:pt x="1111311" y="623162"/>
                      <a:pt x="1108213" y="583444"/>
                      <a:pt x="1102974" y="544178"/>
                    </a:cubicBezTo>
                    <a:cubicBezTo>
                      <a:pt x="1098072" y="507503"/>
                      <a:pt x="1090748" y="470997"/>
                      <a:pt x="1078693" y="435956"/>
                    </a:cubicBezTo>
                    <a:cubicBezTo>
                      <a:pt x="1066918" y="401872"/>
                      <a:pt x="1050750" y="369141"/>
                      <a:pt x="1027877" y="341085"/>
                    </a:cubicBezTo>
                    <a:cubicBezTo>
                      <a:pt x="1003427" y="311058"/>
                      <a:pt x="975090" y="284354"/>
                      <a:pt x="945626" y="259341"/>
                    </a:cubicBezTo>
                    <a:cubicBezTo>
                      <a:pt x="915824" y="234046"/>
                      <a:pt x="884726" y="210385"/>
                      <a:pt x="854136" y="186160"/>
                    </a:cubicBezTo>
                    <a:cubicBezTo>
                      <a:pt x="824728" y="162893"/>
                      <a:pt x="796616" y="138499"/>
                      <a:pt x="769011" y="113148"/>
                    </a:cubicBezTo>
                    <a:cubicBezTo>
                      <a:pt x="743942" y="90106"/>
                      <a:pt x="717914" y="67797"/>
                      <a:pt x="689802" y="48530"/>
                    </a:cubicBezTo>
                    <a:cubicBezTo>
                      <a:pt x="661916" y="29432"/>
                      <a:pt x="631325" y="12813"/>
                      <a:pt x="598312" y="4757"/>
                    </a:cubicBezTo>
                    <a:cubicBezTo>
                      <a:pt x="566313" y="-3074"/>
                      <a:pt x="533018" y="-1553"/>
                      <a:pt x="502653" y="11686"/>
                    </a:cubicBezTo>
                    <a:cubicBezTo>
                      <a:pt x="468682" y="26559"/>
                      <a:pt x="445133" y="53826"/>
                      <a:pt x="422711" y="82276"/>
                    </a:cubicBezTo>
                    <a:cubicBezTo>
                      <a:pt x="411613" y="96360"/>
                      <a:pt x="400515" y="110557"/>
                      <a:pt x="387726" y="123176"/>
                    </a:cubicBezTo>
                    <a:cubicBezTo>
                      <a:pt x="372854" y="137936"/>
                      <a:pt x="355727" y="150612"/>
                      <a:pt x="339728" y="164076"/>
                    </a:cubicBezTo>
                    <a:cubicBezTo>
                      <a:pt x="306264" y="192188"/>
                      <a:pt x="273194" y="220751"/>
                      <a:pt x="240914" y="250158"/>
                    </a:cubicBezTo>
                    <a:cubicBezTo>
                      <a:pt x="218266" y="270777"/>
                      <a:pt x="194830" y="289594"/>
                      <a:pt x="169930" y="307396"/>
                    </a:cubicBezTo>
                    <a:cubicBezTo>
                      <a:pt x="145311" y="324973"/>
                      <a:pt x="120410" y="342212"/>
                      <a:pt x="96974" y="361366"/>
                    </a:cubicBezTo>
                    <a:cubicBezTo>
                      <a:pt x="74270" y="379845"/>
                      <a:pt x="52806" y="400295"/>
                      <a:pt x="35962" y="424407"/>
                    </a:cubicBezTo>
                    <a:cubicBezTo>
                      <a:pt x="19004" y="448688"/>
                      <a:pt x="9033" y="475729"/>
                      <a:pt x="5596" y="505081"/>
                    </a:cubicBezTo>
                    <a:cubicBezTo>
                      <a:pt x="-4094" y="588796"/>
                      <a:pt x="-770" y="674653"/>
                      <a:pt x="12244" y="757806"/>
                    </a:cubicBezTo>
                    <a:cubicBezTo>
                      <a:pt x="15342" y="777523"/>
                      <a:pt x="18779" y="797185"/>
                      <a:pt x="22610" y="816790"/>
                    </a:cubicBezTo>
                    <a:cubicBezTo>
                      <a:pt x="23060" y="819212"/>
                      <a:pt x="26553" y="818142"/>
                      <a:pt x="26215" y="815776"/>
                    </a:cubicBezTo>
                    <a:lnTo>
                      <a:pt x="26215" y="815776"/>
                    </a:lnTo>
                    <a:lnTo>
                      <a:pt x="26159" y="8158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 flipH="1" rot="10800000">
                <a:off x="6969413" y="-925080"/>
                <a:ext cx="994883" cy="794304"/>
              </a:xfrm>
              <a:custGeom>
                <a:rect b="b" l="l" r="r" t="t"/>
                <a:pathLst>
                  <a:path extrusionOk="0" h="794304" w="994883">
                    <a:moveTo>
                      <a:pt x="146760" y="747692"/>
                    </a:moveTo>
                    <a:cubicBezTo>
                      <a:pt x="120619" y="732255"/>
                      <a:pt x="101859" y="706960"/>
                      <a:pt x="86423" y="681384"/>
                    </a:cubicBezTo>
                    <a:cubicBezTo>
                      <a:pt x="70536" y="655131"/>
                      <a:pt x="58537" y="626906"/>
                      <a:pt x="46424" y="598794"/>
                    </a:cubicBezTo>
                    <a:cubicBezTo>
                      <a:pt x="32228" y="565894"/>
                      <a:pt x="19495" y="532543"/>
                      <a:pt x="14313" y="496882"/>
                    </a:cubicBezTo>
                    <a:cubicBezTo>
                      <a:pt x="9806" y="465841"/>
                      <a:pt x="7834" y="430968"/>
                      <a:pt x="25242" y="403420"/>
                    </a:cubicBezTo>
                    <a:cubicBezTo>
                      <a:pt x="32284" y="392321"/>
                      <a:pt x="41579" y="382857"/>
                      <a:pt x="50875" y="373674"/>
                    </a:cubicBezTo>
                    <a:cubicBezTo>
                      <a:pt x="62368" y="362351"/>
                      <a:pt x="73691" y="350970"/>
                      <a:pt x="84508" y="338971"/>
                    </a:cubicBezTo>
                    <a:cubicBezTo>
                      <a:pt x="111606" y="309000"/>
                      <a:pt x="139549" y="279761"/>
                      <a:pt x="168731" y="251762"/>
                    </a:cubicBezTo>
                    <a:cubicBezTo>
                      <a:pt x="197857" y="223819"/>
                      <a:pt x="227940" y="196665"/>
                      <a:pt x="258080" y="169849"/>
                    </a:cubicBezTo>
                    <a:cubicBezTo>
                      <a:pt x="272840" y="156723"/>
                      <a:pt x="287882" y="143934"/>
                      <a:pt x="303656" y="132103"/>
                    </a:cubicBezTo>
                    <a:cubicBezTo>
                      <a:pt x="318980" y="120611"/>
                      <a:pt x="334472" y="109682"/>
                      <a:pt x="349064" y="97175"/>
                    </a:cubicBezTo>
                    <a:cubicBezTo>
                      <a:pt x="363542" y="84725"/>
                      <a:pt x="377457" y="71711"/>
                      <a:pt x="391879" y="59204"/>
                    </a:cubicBezTo>
                    <a:cubicBezTo>
                      <a:pt x="405682" y="47205"/>
                      <a:pt x="419991" y="35148"/>
                      <a:pt x="435878" y="25966"/>
                    </a:cubicBezTo>
                    <a:cubicBezTo>
                      <a:pt x="460384" y="11713"/>
                      <a:pt x="489060" y="8389"/>
                      <a:pt x="516721" y="13177"/>
                    </a:cubicBezTo>
                    <a:cubicBezTo>
                      <a:pt x="546861" y="18417"/>
                      <a:pt x="575255" y="31205"/>
                      <a:pt x="601733" y="46134"/>
                    </a:cubicBezTo>
                    <a:cubicBezTo>
                      <a:pt x="628436" y="61232"/>
                      <a:pt x="653618" y="78922"/>
                      <a:pt x="678237" y="97175"/>
                    </a:cubicBezTo>
                    <a:cubicBezTo>
                      <a:pt x="737391" y="141061"/>
                      <a:pt x="795079" y="186637"/>
                      <a:pt x="847641" y="238410"/>
                    </a:cubicBezTo>
                    <a:cubicBezTo>
                      <a:pt x="861894" y="252438"/>
                      <a:pt x="875753" y="266860"/>
                      <a:pt x="889105" y="281733"/>
                    </a:cubicBezTo>
                    <a:cubicBezTo>
                      <a:pt x="900485" y="294409"/>
                      <a:pt x="911752" y="307197"/>
                      <a:pt x="921611" y="321112"/>
                    </a:cubicBezTo>
                    <a:cubicBezTo>
                      <a:pt x="938624" y="345168"/>
                      <a:pt x="952033" y="371702"/>
                      <a:pt x="961835" y="399476"/>
                    </a:cubicBezTo>
                    <a:cubicBezTo>
                      <a:pt x="982060" y="456996"/>
                      <a:pt x="987468" y="519135"/>
                      <a:pt x="981102" y="579640"/>
                    </a:cubicBezTo>
                    <a:cubicBezTo>
                      <a:pt x="974792" y="639807"/>
                      <a:pt x="956370" y="699975"/>
                      <a:pt x="927357" y="753100"/>
                    </a:cubicBezTo>
                    <a:cubicBezTo>
                      <a:pt x="920428" y="765776"/>
                      <a:pt x="913217" y="778283"/>
                      <a:pt x="904653" y="789888"/>
                    </a:cubicBezTo>
                    <a:cubicBezTo>
                      <a:pt x="902287" y="793043"/>
                      <a:pt x="907639" y="796141"/>
                      <a:pt x="909949" y="792986"/>
                    </a:cubicBezTo>
                    <a:cubicBezTo>
                      <a:pt x="928202" y="768254"/>
                      <a:pt x="944653" y="742678"/>
                      <a:pt x="957103" y="714510"/>
                    </a:cubicBezTo>
                    <a:cubicBezTo>
                      <a:pt x="969835" y="685665"/>
                      <a:pt x="979243" y="655582"/>
                      <a:pt x="985496" y="624653"/>
                    </a:cubicBezTo>
                    <a:cubicBezTo>
                      <a:pt x="997891" y="563190"/>
                      <a:pt x="998454" y="498966"/>
                      <a:pt x="984538" y="437729"/>
                    </a:cubicBezTo>
                    <a:cubicBezTo>
                      <a:pt x="977722" y="407701"/>
                      <a:pt x="967300" y="378406"/>
                      <a:pt x="953047" y="351083"/>
                    </a:cubicBezTo>
                    <a:cubicBezTo>
                      <a:pt x="937610" y="321507"/>
                      <a:pt x="917217" y="295986"/>
                      <a:pt x="894907" y="271367"/>
                    </a:cubicBezTo>
                    <a:cubicBezTo>
                      <a:pt x="840599" y="211538"/>
                      <a:pt x="779023" y="158694"/>
                      <a:pt x="714293" y="110470"/>
                    </a:cubicBezTo>
                    <a:cubicBezTo>
                      <a:pt x="664886" y="73626"/>
                      <a:pt x="615084" y="34360"/>
                      <a:pt x="556720" y="12614"/>
                    </a:cubicBezTo>
                    <a:cubicBezTo>
                      <a:pt x="529115" y="2361"/>
                      <a:pt x="499144" y="-3160"/>
                      <a:pt x="469793" y="1910"/>
                    </a:cubicBezTo>
                    <a:cubicBezTo>
                      <a:pt x="436047" y="7713"/>
                      <a:pt x="409231" y="29515"/>
                      <a:pt x="384049" y="51373"/>
                    </a:cubicBezTo>
                    <a:cubicBezTo>
                      <a:pt x="369232" y="64218"/>
                      <a:pt x="354923" y="77683"/>
                      <a:pt x="339994" y="90415"/>
                    </a:cubicBezTo>
                    <a:cubicBezTo>
                      <a:pt x="324839" y="103372"/>
                      <a:pt x="308501" y="114470"/>
                      <a:pt x="292727" y="126583"/>
                    </a:cubicBezTo>
                    <a:cubicBezTo>
                      <a:pt x="260503" y="151371"/>
                      <a:pt x="231151" y="179595"/>
                      <a:pt x="200955" y="206862"/>
                    </a:cubicBezTo>
                    <a:cubicBezTo>
                      <a:pt x="170083" y="234692"/>
                      <a:pt x="140168" y="263480"/>
                      <a:pt x="111493" y="293564"/>
                    </a:cubicBezTo>
                    <a:cubicBezTo>
                      <a:pt x="97127" y="308606"/>
                      <a:pt x="83268" y="324098"/>
                      <a:pt x="69128" y="339422"/>
                    </a:cubicBezTo>
                    <a:cubicBezTo>
                      <a:pt x="58875" y="350520"/>
                      <a:pt x="47776" y="360829"/>
                      <a:pt x="37185" y="371590"/>
                    </a:cubicBezTo>
                    <a:cubicBezTo>
                      <a:pt x="27777" y="381167"/>
                      <a:pt x="18707" y="391476"/>
                      <a:pt x="12284" y="403363"/>
                    </a:cubicBezTo>
                    <a:cubicBezTo>
                      <a:pt x="5242" y="416433"/>
                      <a:pt x="1693" y="430856"/>
                      <a:pt x="567" y="445616"/>
                    </a:cubicBezTo>
                    <a:cubicBezTo>
                      <a:pt x="-2250" y="483812"/>
                      <a:pt x="5693" y="523416"/>
                      <a:pt x="18707" y="559190"/>
                    </a:cubicBezTo>
                    <a:cubicBezTo>
                      <a:pt x="24453" y="574908"/>
                      <a:pt x="31777" y="590119"/>
                      <a:pt x="38763" y="605273"/>
                    </a:cubicBezTo>
                    <a:cubicBezTo>
                      <a:pt x="45185" y="619245"/>
                      <a:pt x="52171" y="632878"/>
                      <a:pt x="59382" y="646455"/>
                    </a:cubicBezTo>
                    <a:cubicBezTo>
                      <a:pt x="74085" y="674116"/>
                      <a:pt x="90930" y="701552"/>
                      <a:pt x="112789" y="724143"/>
                    </a:cubicBezTo>
                    <a:cubicBezTo>
                      <a:pt x="122422" y="734115"/>
                      <a:pt x="133239" y="743128"/>
                      <a:pt x="145351" y="749945"/>
                    </a:cubicBezTo>
                    <a:cubicBezTo>
                      <a:pt x="146760" y="750734"/>
                      <a:pt x="148055" y="748593"/>
                      <a:pt x="146647" y="747748"/>
                    </a:cubicBezTo>
                    <a:lnTo>
                      <a:pt x="146647" y="747748"/>
                    </a:lnTo>
                    <a:lnTo>
                      <a:pt x="146760" y="74769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 flipH="1" rot="10800000">
                <a:off x="7059899" y="-945655"/>
                <a:ext cx="823017" cy="725979"/>
              </a:xfrm>
              <a:custGeom>
                <a:rect b="b" l="l" r="r" t="t"/>
                <a:pathLst>
                  <a:path extrusionOk="0" h="725979" w="825080">
                    <a:moveTo>
                      <a:pt x="143170" y="601723"/>
                    </a:moveTo>
                    <a:cubicBezTo>
                      <a:pt x="133874" y="605780"/>
                      <a:pt x="123283" y="593836"/>
                      <a:pt x="117988" y="587977"/>
                    </a:cubicBezTo>
                    <a:cubicBezTo>
                      <a:pt x="105650" y="574231"/>
                      <a:pt x="96073" y="557950"/>
                      <a:pt x="86946" y="541950"/>
                    </a:cubicBezTo>
                    <a:cubicBezTo>
                      <a:pt x="65200" y="503698"/>
                      <a:pt x="47398" y="463023"/>
                      <a:pt x="30779" y="422348"/>
                    </a:cubicBezTo>
                    <a:cubicBezTo>
                      <a:pt x="16695" y="387926"/>
                      <a:pt x="1033" y="347928"/>
                      <a:pt x="19455" y="311872"/>
                    </a:cubicBezTo>
                    <a:cubicBezTo>
                      <a:pt x="33596" y="284211"/>
                      <a:pt x="61877" y="268212"/>
                      <a:pt x="85820" y="250184"/>
                    </a:cubicBezTo>
                    <a:cubicBezTo>
                      <a:pt x="117312" y="226466"/>
                      <a:pt x="147733" y="201115"/>
                      <a:pt x="175845" y="173454"/>
                    </a:cubicBezTo>
                    <a:cubicBezTo>
                      <a:pt x="218098" y="131877"/>
                      <a:pt x="252463" y="81963"/>
                      <a:pt x="300349" y="46246"/>
                    </a:cubicBezTo>
                    <a:cubicBezTo>
                      <a:pt x="322996" y="29345"/>
                      <a:pt x="348854" y="15881"/>
                      <a:pt x="377192" y="12388"/>
                    </a:cubicBezTo>
                    <a:cubicBezTo>
                      <a:pt x="409416" y="8388"/>
                      <a:pt x="441697" y="14754"/>
                      <a:pt x="471724" y="26247"/>
                    </a:cubicBezTo>
                    <a:cubicBezTo>
                      <a:pt x="534483" y="50358"/>
                      <a:pt x="587608" y="94639"/>
                      <a:pt x="639043" y="136722"/>
                    </a:cubicBezTo>
                    <a:cubicBezTo>
                      <a:pt x="665690" y="158525"/>
                      <a:pt x="691718" y="180834"/>
                      <a:pt x="715098" y="206241"/>
                    </a:cubicBezTo>
                    <a:cubicBezTo>
                      <a:pt x="738984" y="232212"/>
                      <a:pt x="760054" y="260775"/>
                      <a:pt x="776729" y="291929"/>
                    </a:cubicBezTo>
                    <a:cubicBezTo>
                      <a:pt x="792898" y="322013"/>
                      <a:pt x="803996" y="354237"/>
                      <a:pt x="809574" y="387983"/>
                    </a:cubicBezTo>
                    <a:cubicBezTo>
                      <a:pt x="815038" y="421165"/>
                      <a:pt x="815151" y="455136"/>
                      <a:pt x="811320" y="488487"/>
                    </a:cubicBezTo>
                    <a:cubicBezTo>
                      <a:pt x="803602" y="555809"/>
                      <a:pt x="779434" y="620934"/>
                      <a:pt x="747266" y="680256"/>
                    </a:cubicBezTo>
                    <a:cubicBezTo>
                      <a:pt x="739604" y="694397"/>
                      <a:pt x="731379" y="708481"/>
                      <a:pt x="722083" y="721607"/>
                    </a:cubicBezTo>
                    <a:cubicBezTo>
                      <a:pt x="719830" y="724762"/>
                      <a:pt x="725069" y="727804"/>
                      <a:pt x="727266" y="724649"/>
                    </a:cubicBezTo>
                    <a:cubicBezTo>
                      <a:pt x="737069" y="710734"/>
                      <a:pt x="746759" y="696819"/>
                      <a:pt x="755603" y="682284"/>
                    </a:cubicBezTo>
                    <a:cubicBezTo>
                      <a:pt x="764617" y="667468"/>
                      <a:pt x="772673" y="652031"/>
                      <a:pt x="780166" y="636427"/>
                    </a:cubicBezTo>
                    <a:cubicBezTo>
                      <a:pt x="795377" y="604822"/>
                      <a:pt x="806644" y="570964"/>
                      <a:pt x="814362" y="536767"/>
                    </a:cubicBezTo>
                    <a:cubicBezTo>
                      <a:pt x="829517" y="469332"/>
                      <a:pt x="830024" y="397278"/>
                      <a:pt x="806644" y="331590"/>
                    </a:cubicBezTo>
                    <a:cubicBezTo>
                      <a:pt x="782251" y="263141"/>
                      <a:pt x="734590" y="204608"/>
                      <a:pt x="680620" y="156947"/>
                    </a:cubicBezTo>
                    <a:cubicBezTo>
                      <a:pt x="655493" y="134751"/>
                      <a:pt x="629072" y="113737"/>
                      <a:pt x="602594" y="93118"/>
                    </a:cubicBezTo>
                    <a:cubicBezTo>
                      <a:pt x="574989" y="71654"/>
                      <a:pt x="546482" y="51147"/>
                      <a:pt x="515667" y="34472"/>
                    </a:cubicBezTo>
                    <a:cubicBezTo>
                      <a:pt x="485865" y="18303"/>
                      <a:pt x="453866" y="5684"/>
                      <a:pt x="420064" y="1402"/>
                    </a:cubicBezTo>
                    <a:cubicBezTo>
                      <a:pt x="388740" y="-2541"/>
                      <a:pt x="357474" y="1740"/>
                      <a:pt x="328911" y="15430"/>
                    </a:cubicBezTo>
                    <a:cubicBezTo>
                      <a:pt x="301419" y="28613"/>
                      <a:pt x="277645" y="48725"/>
                      <a:pt x="256125" y="70020"/>
                    </a:cubicBezTo>
                    <a:cubicBezTo>
                      <a:pt x="234041" y="91878"/>
                      <a:pt x="213985" y="115652"/>
                      <a:pt x="193197" y="138694"/>
                    </a:cubicBezTo>
                    <a:cubicBezTo>
                      <a:pt x="169479" y="164947"/>
                      <a:pt x="143733" y="189003"/>
                      <a:pt x="116579" y="211593"/>
                    </a:cubicBezTo>
                    <a:cubicBezTo>
                      <a:pt x="100692" y="224776"/>
                      <a:pt x="84411" y="237452"/>
                      <a:pt x="67736" y="249620"/>
                    </a:cubicBezTo>
                    <a:cubicBezTo>
                      <a:pt x="54215" y="259479"/>
                      <a:pt x="40300" y="268775"/>
                      <a:pt x="28582" y="280775"/>
                    </a:cubicBezTo>
                    <a:cubicBezTo>
                      <a:pt x="19061" y="290464"/>
                      <a:pt x="11230" y="301506"/>
                      <a:pt x="6160" y="314126"/>
                    </a:cubicBezTo>
                    <a:cubicBezTo>
                      <a:pt x="1033" y="326858"/>
                      <a:pt x="-601" y="340886"/>
                      <a:pt x="188" y="354519"/>
                    </a:cubicBezTo>
                    <a:cubicBezTo>
                      <a:pt x="1146" y="372040"/>
                      <a:pt x="5765" y="387870"/>
                      <a:pt x="11850" y="404151"/>
                    </a:cubicBezTo>
                    <a:cubicBezTo>
                      <a:pt x="27173" y="444883"/>
                      <a:pt x="46271" y="484656"/>
                      <a:pt x="68017" y="522289"/>
                    </a:cubicBezTo>
                    <a:cubicBezTo>
                      <a:pt x="78608" y="540598"/>
                      <a:pt x="89707" y="558682"/>
                      <a:pt x="102608" y="575527"/>
                    </a:cubicBezTo>
                    <a:cubicBezTo>
                      <a:pt x="110551" y="585949"/>
                      <a:pt x="120185" y="598906"/>
                      <a:pt x="132804" y="603977"/>
                    </a:cubicBezTo>
                    <a:cubicBezTo>
                      <a:pt x="136635" y="605498"/>
                      <a:pt x="140748" y="605892"/>
                      <a:pt x="144522" y="604089"/>
                    </a:cubicBezTo>
                    <a:cubicBezTo>
                      <a:pt x="146156" y="603301"/>
                      <a:pt x="144747" y="600991"/>
                      <a:pt x="143114" y="601723"/>
                    </a:cubicBezTo>
                    <a:lnTo>
                      <a:pt x="143114" y="601723"/>
                    </a:lnTo>
                    <a:lnTo>
                      <a:pt x="143170" y="6017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 flipH="1" rot="10800000">
                <a:off x="7178963" y="-894410"/>
                <a:ext cx="624596" cy="581071"/>
              </a:xfrm>
              <a:custGeom>
                <a:rect b="b" l="l" r="r" t="t"/>
                <a:pathLst>
                  <a:path extrusionOk="0" h="581071" w="623038">
                    <a:moveTo>
                      <a:pt x="123548" y="542966"/>
                    </a:moveTo>
                    <a:cubicBezTo>
                      <a:pt x="118196" y="543867"/>
                      <a:pt x="112957" y="540261"/>
                      <a:pt x="109070" y="537050"/>
                    </a:cubicBezTo>
                    <a:cubicBezTo>
                      <a:pt x="102985" y="531980"/>
                      <a:pt x="97859" y="525727"/>
                      <a:pt x="93183" y="519361"/>
                    </a:cubicBezTo>
                    <a:cubicBezTo>
                      <a:pt x="81916" y="503981"/>
                      <a:pt x="72676" y="487305"/>
                      <a:pt x="63832" y="470461"/>
                    </a:cubicBezTo>
                    <a:cubicBezTo>
                      <a:pt x="42536" y="429842"/>
                      <a:pt x="20396" y="388773"/>
                      <a:pt x="13016" y="342971"/>
                    </a:cubicBezTo>
                    <a:cubicBezTo>
                      <a:pt x="8791" y="316831"/>
                      <a:pt x="11439" y="289902"/>
                      <a:pt x="16791" y="264100"/>
                    </a:cubicBezTo>
                    <a:cubicBezTo>
                      <a:pt x="19269" y="252213"/>
                      <a:pt x="22086" y="239876"/>
                      <a:pt x="27157" y="228834"/>
                    </a:cubicBezTo>
                    <a:cubicBezTo>
                      <a:pt x="32396" y="217397"/>
                      <a:pt x="39889" y="207144"/>
                      <a:pt x="48226" y="197736"/>
                    </a:cubicBezTo>
                    <a:cubicBezTo>
                      <a:pt x="65522" y="178356"/>
                      <a:pt x="85972" y="162075"/>
                      <a:pt x="104168" y="143597"/>
                    </a:cubicBezTo>
                    <a:cubicBezTo>
                      <a:pt x="127097" y="120386"/>
                      <a:pt x="150139" y="97288"/>
                      <a:pt x="172617" y="73627"/>
                    </a:cubicBezTo>
                    <a:cubicBezTo>
                      <a:pt x="189913" y="55430"/>
                      <a:pt x="206363" y="33910"/>
                      <a:pt x="228728" y="21572"/>
                    </a:cubicBezTo>
                    <a:cubicBezTo>
                      <a:pt x="249573" y="10079"/>
                      <a:pt x="274305" y="10079"/>
                      <a:pt x="297403" y="11713"/>
                    </a:cubicBezTo>
                    <a:cubicBezTo>
                      <a:pt x="348894" y="15319"/>
                      <a:pt x="399710" y="33121"/>
                      <a:pt x="443201" y="60782"/>
                    </a:cubicBezTo>
                    <a:cubicBezTo>
                      <a:pt x="464553" y="74359"/>
                      <a:pt x="484045" y="90640"/>
                      <a:pt x="500721" y="109682"/>
                    </a:cubicBezTo>
                    <a:cubicBezTo>
                      <a:pt x="518974" y="130470"/>
                      <a:pt x="536156" y="152160"/>
                      <a:pt x="551311" y="175314"/>
                    </a:cubicBezTo>
                    <a:cubicBezTo>
                      <a:pt x="578240" y="216552"/>
                      <a:pt x="598802" y="262748"/>
                      <a:pt x="606915" y="311536"/>
                    </a:cubicBezTo>
                    <a:cubicBezTo>
                      <a:pt x="614070" y="354520"/>
                      <a:pt x="613056" y="398688"/>
                      <a:pt x="605788" y="441616"/>
                    </a:cubicBezTo>
                    <a:cubicBezTo>
                      <a:pt x="598802" y="482967"/>
                      <a:pt x="584831" y="525332"/>
                      <a:pt x="557113" y="557557"/>
                    </a:cubicBezTo>
                    <a:cubicBezTo>
                      <a:pt x="550860" y="564824"/>
                      <a:pt x="543931" y="572204"/>
                      <a:pt x="536213" y="577894"/>
                    </a:cubicBezTo>
                    <a:cubicBezTo>
                      <a:pt x="534523" y="579134"/>
                      <a:pt x="536213" y="582007"/>
                      <a:pt x="537903" y="580767"/>
                    </a:cubicBezTo>
                    <a:cubicBezTo>
                      <a:pt x="546071" y="574739"/>
                      <a:pt x="553790" y="568655"/>
                      <a:pt x="560775" y="561219"/>
                    </a:cubicBezTo>
                    <a:cubicBezTo>
                      <a:pt x="567874" y="553669"/>
                      <a:pt x="574183" y="545388"/>
                      <a:pt x="579873" y="536712"/>
                    </a:cubicBezTo>
                    <a:cubicBezTo>
                      <a:pt x="591873" y="518459"/>
                      <a:pt x="601112" y="498009"/>
                      <a:pt x="607704" y="477165"/>
                    </a:cubicBezTo>
                    <a:cubicBezTo>
                      <a:pt x="621562" y="433335"/>
                      <a:pt x="625393" y="386350"/>
                      <a:pt x="621731" y="340661"/>
                    </a:cubicBezTo>
                    <a:cubicBezTo>
                      <a:pt x="620041" y="319479"/>
                      <a:pt x="616717" y="298297"/>
                      <a:pt x="611027" y="277846"/>
                    </a:cubicBezTo>
                    <a:cubicBezTo>
                      <a:pt x="603816" y="251763"/>
                      <a:pt x="593112" y="226467"/>
                      <a:pt x="580437" y="202581"/>
                    </a:cubicBezTo>
                    <a:cubicBezTo>
                      <a:pt x="567141" y="177511"/>
                      <a:pt x="551142" y="154019"/>
                      <a:pt x="533621" y="131766"/>
                    </a:cubicBezTo>
                    <a:cubicBezTo>
                      <a:pt x="516720" y="110358"/>
                      <a:pt x="498974" y="89514"/>
                      <a:pt x="477735" y="72275"/>
                    </a:cubicBezTo>
                    <a:cubicBezTo>
                      <a:pt x="435990" y="38360"/>
                      <a:pt x="385062" y="15093"/>
                      <a:pt x="332218" y="5234"/>
                    </a:cubicBezTo>
                    <a:cubicBezTo>
                      <a:pt x="306698" y="446"/>
                      <a:pt x="279375" y="-2033"/>
                      <a:pt x="253516" y="2080"/>
                    </a:cubicBezTo>
                    <a:cubicBezTo>
                      <a:pt x="229742" y="5854"/>
                      <a:pt x="210588" y="18924"/>
                      <a:pt x="193800" y="35600"/>
                    </a:cubicBezTo>
                    <a:cubicBezTo>
                      <a:pt x="182927" y="46416"/>
                      <a:pt x="172617" y="57853"/>
                      <a:pt x="161913" y="68894"/>
                    </a:cubicBezTo>
                    <a:cubicBezTo>
                      <a:pt x="150195" y="81007"/>
                      <a:pt x="138421" y="93063"/>
                      <a:pt x="126590" y="105063"/>
                    </a:cubicBezTo>
                    <a:cubicBezTo>
                      <a:pt x="114872" y="116949"/>
                      <a:pt x="103211" y="128893"/>
                      <a:pt x="91380" y="140723"/>
                    </a:cubicBezTo>
                    <a:cubicBezTo>
                      <a:pt x="82085" y="150019"/>
                      <a:pt x="72226" y="158695"/>
                      <a:pt x="62592" y="167652"/>
                    </a:cubicBezTo>
                    <a:cubicBezTo>
                      <a:pt x="43269" y="185624"/>
                      <a:pt x="24002" y="205285"/>
                      <a:pt x="14537" y="230467"/>
                    </a:cubicBezTo>
                    <a:cubicBezTo>
                      <a:pt x="9974" y="242523"/>
                      <a:pt x="7045" y="255255"/>
                      <a:pt x="4735" y="267931"/>
                    </a:cubicBezTo>
                    <a:cubicBezTo>
                      <a:pt x="2200" y="281734"/>
                      <a:pt x="453" y="295705"/>
                      <a:pt x="59" y="309733"/>
                    </a:cubicBezTo>
                    <a:cubicBezTo>
                      <a:pt x="-730" y="339309"/>
                      <a:pt x="6481" y="368773"/>
                      <a:pt x="17354" y="396153"/>
                    </a:cubicBezTo>
                    <a:cubicBezTo>
                      <a:pt x="23100" y="410631"/>
                      <a:pt x="29748" y="424884"/>
                      <a:pt x="37748" y="438292"/>
                    </a:cubicBezTo>
                    <a:cubicBezTo>
                      <a:pt x="41241" y="444151"/>
                      <a:pt x="44734" y="450067"/>
                      <a:pt x="48057" y="456039"/>
                    </a:cubicBezTo>
                    <a:cubicBezTo>
                      <a:pt x="57071" y="472264"/>
                      <a:pt x="66648" y="488319"/>
                      <a:pt x="77183" y="503587"/>
                    </a:cubicBezTo>
                    <a:cubicBezTo>
                      <a:pt x="86479" y="517107"/>
                      <a:pt x="96281" y="532543"/>
                      <a:pt x="110197" y="541782"/>
                    </a:cubicBezTo>
                    <a:cubicBezTo>
                      <a:pt x="114309" y="544487"/>
                      <a:pt x="119098" y="546571"/>
                      <a:pt x="124112" y="545613"/>
                    </a:cubicBezTo>
                    <a:cubicBezTo>
                      <a:pt x="125689" y="545275"/>
                      <a:pt x="125013" y="542966"/>
                      <a:pt x="123436" y="543247"/>
                    </a:cubicBezTo>
                    <a:lnTo>
                      <a:pt x="123436" y="543247"/>
                    </a:lnTo>
                    <a:lnTo>
                      <a:pt x="123548" y="5429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 flipH="1" rot="10800000">
                <a:off x="7234524" y="-808562"/>
                <a:ext cx="492205" cy="414260"/>
              </a:xfrm>
              <a:custGeom>
                <a:rect b="b" l="l" r="r" t="t"/>
                <a:pathLst>
                  <a:path extrusionOk="0" h="414260" w="490978">
                    <a:moveTo>
                      <a:pt x="91152" y="360569"/>
                    </a:moveTo>
                    <a:cubicBezTo>
                      <a:pt x="76898" y="356400"/>
                      <a:pt x="66476" y="341922"/>
                      <a:pt x="58871" y="330035"/>
                    </a:cubicBezTo>
                    <a:cubicBezTo>
                      <a:pt x="50251" y="316571"/>
                      <a:pt x="43322" y="301980"/>
                      <a:pt x="37125" y="287220"/>
                    </a:cubicBezTo>
                    <a:cubicBezTo>
                      <a:pt x="29463" y="268854"/>
                      <a:pt x="21463" y="250488"/>
                      <a:pt x="16055" y="231277"/>
                    </a:cubicBezTo>
                    <a:cubicBezTo>
                      <a:pt x="10478" y="211503"/>
                      <a:pt x="9577" y="191673"/>
                      <a:pt x="13576" y="171561"/>
                    </a:cubicBezTo>
                    <a:cubicBezTo>
                      <a:pt x="21182" y="133477"/>
                      <a:pt x="42702" y="99056"/>
                      <a:pt x="71659" y="73479"/>
                    </a:cubicBezTo>
                    <a:cubicBezTo>
                      <a:pt x="96954" y="51113"/>
                      <a:pt x="129122" y="36128"/>
                      <a:pt x="161065" y="25875"/>
                    </a:cubicBezTo>
                    <a:cubicBezTo>
                      <a:pt x="192839" y="15678"/>
                      <a:pt x="226190" y="10326"/>
                      <a:pt x="259598" y="11396"/>
                    </a:cubicBezTo>
                    <a:cubicBezTo>
                      <a:pt x="291991" y="12467"/>
                      <a:pt x="324385" y="19959"/>
                      <a:pt x="352891" y="35677"/>
                    </a:cubicBezTo>
                    <a:cubicBezTo>
                      <a:pt x="383988" y="52804"/>
                      <a:pt x="409171" y="78944"/>
                      <a:pt x="424551" y="110999"/>
                    </a:cubicBezTo>
                    <a:cubicBezTo>
                      <a:pt x="433339" y="129308"/>
                      <a:pt x="439367" y="148744"/>
                      <a:pt x="445057" y="168181"/>
                    </a:cubicBezTo>
                    <a:cubicBezTo>
                      <a:pt x="450353" y="186264"/>
                      <a:pt x="455536" y="204349"/>
                      <a:pt x="461226" y="222320"/>
                    </a:cubicBezTo>
                    <a:cubicBezTo>
                      <a:pt x="470747" y="252291"/>
                      <a:pt x="478521" y="282825"/>
                      <a:pt x="479929" y="314373"/>
                    </a:cubicBezTo>
                    <a:cubicBezTo>
                      <a:pt x="480605" y="329472"/>
                      <a:pt x="478746" y="343950"/>
                      <a:pt x="474916" y="358541"/>
                    </a:cubicBezTo>
                    <a:cubicBezTo>
                      <a:pt x="471141" y="372963"/>
                      <a:pt x="463310" y="385470"/>
                      <a:pt x="452606" y="395836"/>
                    </a:cubicBezTo>
                    <a:cubicBezTo>
                      <a:pt x="446578" y="401695"/>
                      <a:pt x="440212" y="407103"/>
                      <a:pt x="432776" y="411047"/>
                    </a:cubicBezTo>
                    <a:cubicBezTo>
                      <a:pt x="430804" y="412117"/>
                      <a:pt x="432550" y="415103"/>
                      <a:pt x="434522" y="414033"/>
                    </a:cubicBezTo>
                    <a:cubicBezTo>
                      <a:pt x="442128" y="409976"/>
                      <a:pt x="449902" y="405976"/>
                      <a:pt x="456606" y="400399"/>
                    </a:cubicBezTo>
                    <a:cubicBezTo>
                      <a:pt x="462690" y="395329"/>
                      <a:pt x="467986" y="389358"/>
                      <a:pt x="472493" y="382822"/>
                    </a:cubicBezTo>
                    <a:cubicBezTo>
                      <a:pt x="481338" y="369978"/>
                      <a:pt x="487084" y="355781"/>
                      <a:pt x="489338" y="340345"/>
                    </a:cubicBezTo>
                    <a:cubicBezTo>
                      <a:pt x="494126" y="307444"/>
                      <a:pt x="487760" y="274206"/>
                      <a:pt x="478972" y="242488"/>
                    </a:cubicBezTo>
                    <a:cubicBezTo>
                      <a:pt x="474352" y="225925"/>
                      <a:pt x="468718" y="209644"/>
                      <a:pt x="463873" y="193194"/>
                    </a:cubicBezTo>
                    <a:cubicBezTo>
                      <a:pt x="457958" y="172969"/>
                      <a:pt x="452606" y="152519"/>
                      <a:pt x="445508" y="132632"/>
                    </a:cubicBezTo>
                    <a:cubicBezTo>
                      <a:pt x="438522" y="113083"/>
                      <a:pt x="429903" y="93704"/>
                      <a:pt x="417340" y="77085"/>
                    </a:cubicBezTo>
                    <a:cubicBezTo>
                      <a:pt x="406354" y="62550"/>
                      <a:pt x="393397" y="49705"/>
                      <a:pt x="378749" y="38888"/>
                    </a:cubicBezTo>
                    <a:cubicBezTo>
                      <a:pt x="350806" y="18213"/>
                      <a:pt x="317399" y="6495"/>
                      <a:pt x="283090" y="2044"/>
                    </a:cubicBezTo>
                    <a:cubicBezTo>
                      <a:pt x="248499" y="-2406"/>
                      <a:pt x="213064" y="636"/>
                      <a:pt x="179318" y="8974"/>
                    </a:cubicBezTo>
                    <a:cubicBezTo>
                      <a:pt x="145911" y="17255"/>
                      <a:pt x="112334" y="30663"/>
                      <a:pt x="83772" y="49987"/>
                    </a:cubicBezTo>
                    <a:cubicBezTo>
                      <a:pt x="50251" y="72690"/>
                      <a:pt x="23661" y="106041"/>
                      <a:pt x="9689" y="144125"/>
                    </a:cubicBezTo>
                    <a:cubicBezTo>
                      <a:pt x="2873" y="162829"/>
                      <a:pt x="-1127" y="183617"/>
                      <a:pt x="281" y="203560"/>
                    </a:cubicBezTo>
                    <a:cubicBezTo>
                      <a:pt x="1915" y="226432"/>
                      <a:pt x="11041" y="248122"/>
                      <a:pt x="20280" y="268797"/>
                    </a:cubicBezTo>
                    <a:cubicBezTo>
                      <a:pt x="27154" y="284121"/>
                      <a:pt x="34083" y="299444"/>
                      <a:pt x="42646" y="313923"/>
                    </a:cubicBezTo>
                    <a:cubicBezTo>
                      <a:pt x="51209" y="328345"/>
                      <a:pt x="60279" y="343387"/>
                      <a:pt x="73068" y="354541"/>
                    </a:cubicBezTo>
                    <a:cubicBezTo>
                      <a:pt x="78025" y="358879"/>
                      <a:pt x="83659" y="362654"/>
                      <a:pt x="90081" y="364344"/>
                    </a:cubicBezTo>
                    <a:cubicBezTo>
                      <a:pt x="92616" y="365020"/>
                      <a:pt x="93630" y="361189"/>
                      <a:pt x="91152" y="360457"/>
                    </a:cubicBezTo>
                    <a:lnTo>
                      <a:pt x="91152" y="360457"/>
                    </a:lnTo>
                    <a:lnTo>
                      <a:pt x="91152" y="36056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 flipH="1" rot="10800000">
                <a:off x="7315488" y="-795697"/>
                <a:ext cx="330439" cy="326783"/>
              </a:xfrm>
              <a:custGeom>
                <a:rect b="b" l="l" r="r" t="t"/>
                <a:pathLst>
                  <a:path extrusionOk="0" h="326783" w="329615">
                    <a:moveTo>
                      <a:pt x="66332" y="324014"/>
                    </a:moveTo>
                    <a:cubicBezTo>
                      <a:pt x="45488" y="309929"/>
                      <a:pt x="34502" y="283508"/>
                      <a:pt x="26615" y="260579"/>
                    </a:cubicBezTo>
                    <a:cubicBezTo>
                      <a:pt x="18334" y="236523"/>
                      <a:pt x="12588" y="210946"/>
                      <a:pt x="10221" y="185595"/>
                    </a:cubicBezTo>
                    <a:cubicBezTo>
                      <a:pt x="7292" y="153483"/>
                      <a:pt x="12419" y="119963"/>
                      <a:pt x="22277" y="89372"/>
                    </a:cubicBezTo>
                    <a:cubicBezTo>
                      <a:pt x="25827" y="78218"/>
                      <a:pt x="30334" y="65655"/>
                      <a:pt x="37207" y="56697"/>
                    </a:cubicBezTo>
                    <a:cubicBezTo>
                      <a:pt x="42728" y="49430"/>
                      <a:pt x="49713" y="43683"/>
                      <a:pt x="57150" y="38782"/>
                    </a:cubicBezTo>
                    <a:cubicBezTo>
                      <a:pt x="75346" y="26839"/>
                      <a:pt x="96529" y="20022"/>
                      <a:pt x="117711" y="15740"/>
                    </a:cubicBezTo>
                    <a:cubicBezTo>
                      <a:pt x="140697" y="11121"/>
                      <a:pt x="164471" y="9769"/>
                      <a:pt x="187794" y="11797"/>
                    </a:cubicBezTo>
                    <a:cubicBezTo>
                      <a:pt x="207962" y="13543"/>
                      <a:pt x="228919" y="17881"/>
                      <a:pt x="246496" y="27797"/>
                    </a:cubicBezTo>
                    <a:cubicBezTo>
                      <a:pt x="268749" y="40359"/>
                      <a:pt x="282495" y="66105"/>
                      <a:pt x="292242" y="89541"/>
                    </a:cubicBezTo>
                    <a:cubicBezTo>
                      <a:pt x="304072" y="118048"/>
                      <a:pt x="310044" y="148863"/>
                      <a:pt x="314945" y="179229"/>
                    </a:cubicBezTo>
                    <a:cubicBezTo>
                      <a:pt x="317311" y="193876"/>
                      <a:pt x="318607" y="208524"/>
                      <a:pt x="318551" y="223396"/>
                    </a:cubicBezTo>
                    <a:cubicBezTo>
                      <a:pt x="318551" y="236917"/>
                      <a:pt x="317311" y="251001"/>
                      <a:pt x="312128" y="263677"/>
                    </a:cubicBezTo>
                    <a:cubicBezTo>
                      <a:pt x="309537" y="269987"/>
                      <a:pt x="306326" y="275958"/>
                      <a:pt x="301875" y="281141"/>
                    </a:cubicBezTo>
                    <a:cubicBezTo>
                      <a:pt x="300072" y="283282"/>
                      <a:pt x="302889" y="286212"/>
                      <a:pt x="304974" y="284240"/>
                    </a:cubicBezTo>
                    <a:cubicBezTo>
                      <a:pt x="327227" y="262945"/>
                      <a:pt x="331395" y="231903"/>
                      <a:pt x="329029" y="202552"/>
                    </a:cubicBezTo>
                    <a:cubicBezTo>
                      <a:pt x="327790" y="187341"/>
                      <a:pt x="325142" y="172300"/>
                      <a:pt x="322156" y="157370"/>
                    </a:cubicBezTo>
                    <a:cubicBezTo>
                      <a:pt x="319058" y="141821"/>
                      <a:pt x="316072" y="126216"/>
                      <a:pt x="311396" y="111006"/>
                    </a:cubicBezTo>
                    <a:cubicBezTo>
                      <a:pt x="306100" y="93767"/>
                      <a:pt x="299227" y="76866"/>
                      <a:pt x="290270" y="61204"/>
                    </a:cubicBezTo>
                    <a:cubicBezTo>
                      <a:pt x="283397" y="49092"/>
                      <a:pt x="275284" y="36360"/>
                      <a:pt x="264468" y="27290"/>
                    </a:cubicBezTo>
                    <a:cubicBezTo>
                      <a:pt x="248468" y="13881"/>
                      <a:pt x="227624" y="7065"/>
                      <a:pt x="207343" y="3516"/>
                    </a:cubicBezTo>
                    <a:cubicBezTo>
                      <a:pt x="183062" y="-766"/>
                      <a:pt x="158048" y="-991"/>
                      <a:pt x="133598" y="2051"/>
                    </a:cubicBezTo>
                    <a:cubicBezTo>
                      <a:pt x="109712" y="5093"/>
                      <a:pt x="85994" y="11008"/>
                      <a:pt x="64417" y="21994"/>
                    </a:cubicBezTo>
                    <a:cubicBezTo>
                      <a:pt x="46446" y="31120"/>
                      <a:pt x="29883" y="44359"/>
                      <a:pt x="21432" y="63063"/>
                    </a:cubicBezTo>
                    <a:cubicBezTo>
                      <a:pt x="7461" y="94217"/>
                      <a:pt x="532" y="129484"/>
                      <a:pt x="25" y="163511"/>
                    </a:cubicBezTo>
                    <a:cubicBezTo>
                      <a:pt x="-426" y="191003"/>
                      <a:pt x="5377" y="218326"/>
                      <a:pt x="13940" y="244354"/>
                    </a:cubicBezTo>
                    <a:cubicBezTo>
                      <a:pt x="18446" y="257987"/>
                      <a:pt x="23517" y="271677"/>
                      <a:pt x="30277" y="284409"/>
                    </a:cubicBezTo>
                    <a:cubicBezTo>
                      <a:pt x="36249" y="295733"/>
                      <a:pt x="43066" y="307056"/>
                      <a:pt x="52079" y="316296"/>
                    </a:cubicBezTo>
                    <a:cubicBezTo>
                      <a:pt x="55854" y="320239"/>
                      <a:pt x="60136" y="323732"/>
                      <a:pt x="64811" y="326548"/>
                    </a:cubicBezTo>
                    <a:cubicBezTo>
                      <a:pt x="66445" y="327563"/>
                      <a:pt x="67854" y="325028"/>
                      <a:pt x="66276" y="324014"/>
                    </a:cubicBezTo>
                    <a:lnTo>
                      <a:pt x="66276" y="324014"/>
                    </a:lnTo>
                    <a:lnTo>
                      <a:pt x="66332" y="32401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 flipH="1" rot="10800000">
                <a:off x="7385338" y="-781641"/>
                <a:ext cx="204733" cy="222239"/>
              </a:xfrm>
              <a:custGeom>
                <a:rect b="b" l="l" r="r" t="t"/>
                <a:pathLst>
                  <a:path extrusionOk="0" h="221685" w="204733">
                    <a:moveTo>
                      <a:pt x="16536" y="187387"/>
                    </a:moveTo>
                    <a:cubicBezTo>
                      <a:pt x="18564" y="157022"/>
                      <a:pt x="7860" y="127839"/>
                      <a:pt x="7635" y="97643"/>
                    </a:cubicBezTo>
                    <a:cubicBezTo>
                      <a:pt x="7522" y="83559"/>
                      <a:pt x="10621" y="69926"/>
                      <a:pt x="18452" y="58039"/>
                    </a:cubicBezTo>
                    <a:cubicBezTo>
                      <a:pt x="23240" y="50715"/>
                      <a:pt x="29494" y="44574"/>
                      <a:pt x="36085" y="38884"/>
                    </a:cubicBezTo>
                    <a:cubicBezTo>
                      <a:pt x="42169" y="33589"/>
                      <a:pt x="48479" y="28518"/>
                      <a:pt x="55296" y="24181"/>
                    </a:cubicBezTo>
                    <a:cubicBezTo>
                      <a:pt x="67464" y="16293"/>
                      <a:pt x="80760" y="11505"/>
                      <a:pt x="95351" y="11054"/>
                    </a:cubicBezTo>
                    <a:cubicBezTo>
                      <a:pt x="110055" y="10603"/>
                      <a:pt x="125378" y="13927"/>
                      <a:pt x="139068" y="19279"/>
                    </a:cubicBezTo>
                    <a:cubicBezTo>
                      <a:pt x="150560" y="23786"/>
                      <a:pt x="161490" y="30997"/>
                      <a:pt x="168419" y="41363"/>
                    </a:cubicBezTo>
                    <a:cubicBezTo>
                      <a:pt x="177320" y="54771"/>
                      <a:pt x="178053" y="70771"/>
                      <a:pt x="179574" y="86263"/>
                    </a:cubicBezTo>
                    <a:cubicBezTo>
                      <a:pt x="181771" y="108516"/>
                      <a:pt x="183348" y="130825"/>
                      <a:pt x="185771" y="153078"/>
                    </a:cubicBezTo>
                    <a:cubicBezTo>
                      <a:pt x="187010" y="164458"/>
                      <a:pt x="188419" y="175782"/>
                      <a:pt x="191179" y="186880"/>
                    </a:cubicBezTo>
                    <a:cubicBezTo>
                      <a:pt x="192588" y="192457"/>
                      <a:pt x="194165" y="198035"/>
                      <a:pt x="195630" y="203612"/>
                    </a:cubicBezTo>
                    <a:cubicBezTo>
                      <a:pt x="197094" y="209358"/>
                      <a:pt x="199348" y="214766"/>
                      <a:pt x="201207" y="220400"/>
                    </a:cubicBezTo>
                    <a:cubicBezTo>
                      <a:pt x="201939" y="222654"/>
                      <a:pt x="205094" y="221696"/>
                      <a:pt x="204700" y="219442"/>
                    </a:cubicBezTo>
                    <a:cubicBezTo>
                      <a:pt x="203742" y="214034"/>
                      <a:pt x="203348" y="208570"/>
                      <a:pt x="202503" y="203105"/>
                    </a:cubicBezTo>
                    <a:cubicBezTo>
                      <a:pt x="201658" y="197697"/>
                      <a:pt x="201094" y="192345"/>
                      <a:pt x="200644" y="186936"/>
                    </a:cubicBezTo>
                    <a:cubicBezTo>
                      <a:pt x="199799" y="176458"/>
                      <a:pt x="198503" y="166092"/>
                      <a:pt x="197320" y="155670"/>
                    </a:cubicBezTo>
                    <a:cubicBezTo>
                      <a:pt x="194954" y="134769"/>
                      <a:pt x="193433" y="113812"/>
                      <a:pt x="191461" y="92911"/>
                    </a:cubicBezTo>
                    <a:cubicBezTo>
                      <a:pt x="189771" y="75165"/>
                      <a:pt x="189433" y="56180"/>
                      <a:pt x="180757" y="40124"/>
                    </a:cubicBezTo>
                    <a:cubicBezTo>
                      <a:pt x="174165" y="27955"/>
                      <a:pt x="163349" y="18603"/>
                      <a:pt x="151068" y="12462"/>
                    </a:cubicBezTo>
                    <a:cubicBezTo>
                      <a:pt x="137265" y="5589"/>
                      <a:pt x="121716" y="1758"/>
                      <a:pt x="106449" y="350"/>
                    </a:cubicBezTo>
                    <a:cubicBezTo>
                      <a:pt x="90337" y="-1114"/>
                      <a:pt x="74619" y="2040"/>
                      <a:pt x="60197" y="9364"/>
                    </a:cubicBezTo>
                    <a:cubicBezTo>
                      <a:pt x="45211" y="16969"/>
                      <a:pt x="30958" y="28575"/>
                      <a:pt x="19747" y="41081"/>
                    </a:cubicBezTo>
                    <a:cubicBezTo>
                      <a:pt x="9043" y="53081"/>
                      <a:pt x="2283" y="67559"/>
                      <a:pt x="480" y="83559"/>
                    </a:cubicBezTo>
                    <a:cubicBezTo>
                      <a:pt x="-1379" y="100291"/>
                      <a:pt x="2508" y="116854"/>
                      <a:pt x="6170" y="133079"/>
                    </a:cubicBezTo>
                    <a:cubicBezTo>
                      <a:pt x="10170" y="150994"/>
                      <a:pt x="14170" y="168909"/>
                      <a:pt x="13719" y="187387"/>
                    </a:cubicBezTo>
                    <a:cubicBezTo>
                      <a:pt x="13719" y="189246"/>
                      <a:pt x="16480" y="189246"/>
                      <a:pt x="16649" y="187387"/>
                    </a:cubicBezTo>
                    <a:lnTo>
                      <a:pt x="16649" y="187387"/>
                    </a:lnTo>
                    <a:lnTo>
                      <a:pt x="16536" y="1873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 flipH="1" rot="10800000">
                <a:off x="8166388" y="-875848"/>
                <a:ext cx="1388704" cy="1468971"/>
              </a:xfrm>
              <a:custGeom>
                <a:rect b="b" l="l" r="r" t="t"/>
                <a:pathLst>
                  <a:path extrusionOk="0" h="1468971" w="1388704">
                    <a:moveTo>
                      <a:pt x="7145" y="1467683"/>
                    </a:moveTo>
                    <a:cubicBezTo>
                      <a:pt x="-10038" y="1391911"/>
                      <a:pt x="29341" y="1319518"/>
                      <a:pt x="45848" y="1247239"/>
                    </a:cubicBezTo>
                    <a:cubicBezTo>
                      <a:pt x="53848" y="1212310"/>
                      <a:pt x="56721" y="1175691"/>
                      <a:pt x="46073" y="1140988"/>
                    </a:cubicBezTo>
                    <a:cubicBezTo>
                      <a:pt x="38580" y="1116538"/>
                      <a:pt x="27313" y="1092764"/>
                      <a:pt x="24440" y="1067131"/>
                    </a:cubicBezTo>
                    <a:cubicBezTo>
                      <a:pt x="23144" y="1055695"/>
                      <a:pt x="23482" y="1043132"/>
                      <a:pt x="30186" y="1033329"/>
                    </a:cubicBezTo>
                    <a:cubicBezTo>
                      <a:pt x="38524" y="1021104"/>
                      <a:pt x="53960" y="1016992"/>
                      <a:pt x="67819" y="1014795"/>
                    </a:cubicBezTo>
                    <a:cubicBezTo>
                      <a:pt x="111085" y="1007978"/>
                      <a:pt x="154577" y="1024935"/>
                      <a:pt x="195928" y="1035301"/>
                    </a:cubicBezTo>
                    <a:cubicBezTo>
                      <a:pt x="238913" y="1046061"/>
                      <a:pt x="284038" y="1048709"/>
                      <a:pt x="328206" y="1048653"/>
                    </a:cubicBezTo>
                    <a:cubicBezTo>
                      <a:pt x="373839" y="1048597"/>
                      <a:pt x="419640" y="1044709"/>
                      <a:pt x="464709" y="1037667"/>
                    </a:cubicBezTo>
                    <a:cubicBezTo>
                      <a:pt x="539411" y="1026006"/>
                      <a:pt x="593945" y="971528"/>
                      <a:pt x="639690" y="915417"/>
                    </a:cubicBezTo>
                    <a:cubicBezTo>
                      <a:pt x="688365" y="855700"/>
                      <a:pt x="741152" y="794970"/>
                      <a:pt x="770053" y="722577"/>
                    </a:cubicBezTo>
                    <a:cubicBezTo>
                      <a:pt x="786278" y="681959"/>
                      <a:pt x="791291" y="639876"/>
                      <a:pt x="793263" y="596497"/>
                    </a:cubicBezTo>
                    <a:cubicBezTo>
                      <a:pt x="794277" y="574356"/>
                      <a:pt x="794559" y="552047"/>
                      <a:pt x="798953" y="530189"/>
                    </a:cubicBezTo>
                    <a:cubicBezTo>
                      <a:pt x="802671" y="511767"/>
                      <a:pt x="809037" y="494133"/>
                      <a:pt x="816812" y="477063"/>
                    </a:cubicBezTo>
                    <a:cubicBezTo>
                      <a:pt x="834164" y="438980"/>
                      <a:pt x="853656" y="401798"/>
                      <a:pt x="871684" y="363996"/>
                    </a:cubicBezTo>
                    <a:cubicBezTo>
                      <a:pt x="890218" y="325124"/>
                      <a:pt x="908753" y="286252"/>
                      <a:pt x="928978" y="248225"/>
                    </a:cubicBezTo>
                    <a:cubicBezTo>
                      <a:pt x="939231" y="229014"/>
                      <a:pt x="949879" y="209972"/>
                      <a:pt x="961202" y="191381"/>
                    </a:cubicBezTo>
                    <a:cubicBezTo>
                      <a:pt x="971962" y="173635"/>
                      <a:pt x="982835" y="155382"/>
                      <a:pt x="996356" y="139552"/>
                    </a:cubicBezTo>
                    <a:cubicBezTo>
                      <a:pt x="1020468" y="111327"/>
                      <a:pt x="1052129" y="90821"/>
                      <a:pt x="1085368" y="74990"/>
                    </a:cubicBezTo>
                    <a:cubicBezTo>
                      <a:pt x="1159901" y="39442"/>
                      <a:pt x="1243279" y="22316"/>
                      <a:pt x="1324854" y="12851"/>
                    </a:cubicBezTo>
                    <a:cubicBezTo>
                      <a:pt x="1345191" y="10485"/>
                      <a:pt x="1365585" y="8288"/>
                      <a:pt x="1385979" y="6091"/>
                    </a:cubicBezTo>
                    <a:cubicBezTo>
                      <a:pt x="1389528" y="5696"/>
                      <a:pt x="1389697" y="626"/>
                      <a:pt x="1385979" y="457"/>
                    </a:cubicBezTo>
                    <a:cubicBezTo>
                      <a:pt x="1343050" y="-1627"/>
                      <a:pt x="1300404" y="3668"/>
                      <a:pt x="1258151" y="11217"/>
                    </a:cubicBezTo>
                    <a:cubicBezTo>
                      <a:pt x="1216463" y="18654"/>
                      <a:pt x="1175224" y="28963"/>
                      <a:pt x="1135226" y="42822"/>
                    </a:cubicBezTo>
                    <a:cubicBezTo>
                      <a:pt x="1100071" y="54991"/>
                      <a:pt x="1065368" y="69920"/>
                      <a:pt x="1034608" y="90990"/>
                    </a:cubicBezTo>
                    <a:cubicBezTo>
                      <a:pt x="1019172" y="101525"/>
                      <a:pt x="1004694" y="113581"/>
                      <a:pt x="992131" y="127496"/>
                    </a:cubicBezTo>
                    <a:cubicBezTo>
                      <a:pt x="978836" y="142200"/>
                      <a:pt x="968131" y="159044"/>
                      <a:pt x="957653" y="175832"/>
                    </a:cubicBezTo>
                    <a:cubicBezTo>
                      <a:pt x="911175" y="250084"/>
                      <a:pt x="875852" y="330476"/>
                      <a:pt x="837656" y="409122"/>
                    </a:cubicBezTo>
                    <a:cubicBezTo>
                      <a:pt x="820586" y="444332"/>
                      <a:pt x="800136" y="479148"/>
                      <a:pt x="790672" y="517457"/>
                    </a:cubicBezTo>
                    <a:cubicBezTo>
                      <a:pt x="780080" y="560160"/>
                      <a:pt x="784531" y="604891"/>
                      <a:pt x="779010" y="648270"/>
                    </a:cubicBezTo>
                    <a:cubicBezTo>
                      <a:pt x="768306" y="732042"/>
                      <a:pt x="718392" y="800716"/>
                      <a:pt x="667013" y="864827"/>
                    </a:cubicBezTo>
                    <a:cubicBezTo>
                      <a:pt x="620705" y="922516"/>
                      <a:pt x="572988" y="989499"/>
                      <a:pt x="501159" y="1016766"/>
                    </a:cubicBezTo>
                    <a:cubicBezTo>
                      <a:pt x="481610" y="1024203"/>
                      <a:pt x="461329" y="1027301"/>
                      <a:pt x="440653" y="1030005"/>
                    </a:cubicBezTo>
                    <a:cubicBezTo>
                      <a:pt x="417274" y="1032991"/>
                      <a:pt x="393838" y="1035470"/>
                      <a:pt x="370346" y="1036822"/>
                    </a:cubicBezTo>
                    <a:cubicBezTo>
                      <a:pt x="323249" y="1039526"/>
                      <a:pt x="275137" y="1038850"/>
                      <a:pt x="228434" y="1031808"/>
                    </a:cubicBezTo>
                    <a:cubicBezTo>
                      <a:pt x="186407" y="1025442"/>
                      <a:pt x="146746" y="1008429"/>
                      <a:pt x="104325" y="1004203"/>
                    </a:cubicBezTo>
                    <a:cubicBezTo>
                      <a:pt x="75988" y="1001387"/>
                      <a:pt x="32609" y="1002513"/>
                      <a:pt x="18074" y="1032484"/>
                    </a:cubicBezTo>
                    <a:cubicBezTo>
                      <a:pt x="6919" y="1055470"/>
                      <a:pt x="15201" y="1083750"/>
                      <a:pt x="22750" y="1106567"/>
                    </a:cubicBezTo>
                    <a:cubicBezTo>
                      <a:pt x="26806" y="1118904"/>
                      <a:pt x="31595" y="1131017"/>
                      <a:pt x="35482" y="1143411"/>
                    </a:cubicBezTo>
                    <a:cubicBezTo>
                      <a:pt x="40946" y="1160875"/>
                      <a:pt x="43144" y="1179072"/>
                      <a:pt x="42693" y="1197381"/>
                    </a:cubicBezTo>
                    <a:cubicBezTo>
                      <a:pt x="41735" y="1234957"/>
                      <a:pt x="30806" y="1271407"/>
                      <a:pt x="20609" y="1307294"/>
                    </a:cubicBezTo>
                    <a:cubicBezTo>
                      <a:pt x="10469" y="1342842"/>
                      <a:pt x="1229" y="1379010"/>
                      <a:pt x="103" y="1416192"/>
                    </a:cubicBezTo>
                    <a:cubicBezTo>
                      <a:pt x="-461" y="1433769"/>
                      <a:pt x="1286" y="1451289"/>
                      <a:pt x="5624" y="1468359"/>
                    </a:cubicBezTo>
                    <a:cubicBezTo>
                      <a:pt x="5905" y="1469430"/>
                      <a:pt x="7539" y="1468979"/>
                      <a:pt x="7257" y="1467908"/>
                    </a:cubicBezTo>
                    <a:lnTo>
                      <a:pt x="7257" y="1467908"/>
                    </a:lnTo>
                    <a:lnTo>
                      <a:pt x="7145" y="14676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 flipH="1" rot="10800000">
                <a:off x="8277513" y="-850596"/>
                <a:ext cx="1272432" cy="1383394"/>
              </a:xfrm>
              <a:custGeom>
                <a:rect b="b" l="l" r="r" t="t"/>
                <a:pathLst>
                  <a:path extrusionOk="0" h="1383394" w="1272432">
                    <a:moveTo>
                      <a:pt x="17671" y="1382675"/>
                    </a:moveTo>
                    <a:cubicBezTo>
                      <a:pt x="1727" y="1355690"/>
                      <a:pt x="1784" y="1322564"/>
                      <a:pt x="3699" y="1292255"/>
                    </a:cubicBezTo>
                    <a:cubicBezTo>
                      <a:pt x="5558" y="1261777"/>
                      <a:pt x="11023" y="1231581"/>
                      <a:pt x="12938" y="1201103"/>
                    </a:cubicBezTo>
                    <a:cubicBezTo>
                      <a:pt x="15023" y="1167582"/>
                      <a:pt x="10797" y="1130795"/>
                      <a:pt x="25952" y="1099697"/>
                    </a:cubicBezTo>
                    <a:cubicBezTo>
                      <a:pt x="32374" y="1086515"/>
                      <a:pt x="41895" y="1074853"/>
                      <a:pt x="54684" y="1067473"/>
                    </a:cubicBezTo>
                    <a:cubicBezTo>
                      <a:pt x="65838" y="1061050"/>
                      <a:pt x="78683" y="1058234"/>
                      <a:pt x="91359" y="1056825"/>
                    </a:cubicBezTo>
                    <a:cubicBezTo>
                      <a:pt x="104879" y="1055360"/>
                      <a:pt x="118513" y="1055191"/>
                      <a:pt x="132090" y="1054346"/>
                    </a:cubicBezTo>
                    <a:cubicBezTo>
                      <a:pt x="147582" y="1053389"/>
                      <a:pt x="162455" y="1050572"/>
                      <a:pt x="177722" y="1048093"/>
                    </a:cubicBezTo>
                    <a:cubicBezTo>
                      <a:pt x="218228" y="1041502"/>
                      <a:pt x="259410" y="1041671"/>
                      <a:pt x="300310" y="1040431"/>
                    </a:cubicBezTo>
                    <a:cubicBezTo>
                      <a:pt x="339802" y="1039248"/>
                      <a:pt x="378167" y="1035361"/>
                      <a:pt x="416814" y="1026685"/>
                    </a:cubicBezTo>
                    <a:cubicBezTo>
                      <a:pt x="450391" y="1019192"/>
                      <a:pt x="484136" y="1011700"/>
                      <a:pt x="516642" y="1000151"/>
                    </a:cubicBezTo>
                    <a:cubicBezTo>
                      <a:pt x="548472" y="988771"/>
                      <a:pt x="578894" y="973334"/>
                      <a:pt x="604696" y="951251"/>
                    </a:cubicBezTo>
                    <a:cubicBezTo>
                      <a:pt x="631174" y="928660"/>
                      <a:pt x="653315" y="901224"/>
                      <a:pt x="672356" y="872267"/>
                    </a:cubicBezTo>
                    <a:cubicBezTo>
                      <a:pt x="691736" y="842747"/>
                      <a:pt x="707961" y="811255"/>
                      <a:pt x="722101" y="778917"/>
                    </a:cubicBezTo>
                    <a:cubicBezTo>
                      <a:pt x="737763" y="743144"/>
                      <a:pt x="747734" y="705962"/>
                      <a:pt x="755452" y="667709"/>
                    </a:cubicBezTo>
                    <a:cubicBezTo>
                      <a:pt x="759340" y="648499"/>
                      <a:pt x="762833" y="629232"/>
                      <a:pt x="766832" y="610077"/>
                    </a:cubicBezTo>
                    <a:cubicBezTo>
                      <a:pt x="770889" y="590472"/>
                      <a:pt x="776466" y="571205"/>
                      <a:pt x="780635" y="551600"/>
                    </a:cubicBezTo>
                    <a:cubicBezTo>
                      <a:pt x="784804" y="531882"/>
                      <a:pt x="787226" y="511826"/>
                      <a:pt x="791113" y="492052"/>
                    </a:cubicBezTo>
                    <a:cubicBezTo>
                      <a:pt x="795057" y="471940"/>
                      <a:pt x="801536" y="452673"/>
                      <a:pt x="807620" y="433124"/>
                    </a:cubicBezTo>
                    <a:cubicBezTo>
                      <a:pt x="828802" y="365183"/>
                      <a:pt x="842436" y="293523"/>
                      <a:pt x="874942" y="229694"/>
                    </a:cubicBezTo>
                    <a:cubicBezTo>
                      <a:pt x="889928" y="200230"/>
                      <a:pt x="909026" y="172963"/>
                      <a:pt x="933138" y="150203"/>
                    </a:cubicBezTo>
                    <a:cubicBezTo>
                      <a:pt x="958883" y="125922"/>
                      <a:pt x="989587" y="106711"/>
                      <a:pt x="1020966" y="90712"/>
                    </a:cubicBezTo>
                    <a:cubicBezTo>
                      <a:pt x="1083950" y="58656"/>
                      <a:pt x="1152117" y="41643"/>
                      <a:pt x="1219665" y="22263"/>
                    </a:cubicBezTo>
                    <a:cubicBezTo>
                      <a:pt x="1236566" y="17418"/>
                      <a:pt x="1253185" y="11559"/>
                      <a:pt x="1270086" y="6545"/>
                    </a:cubicBezTo>
                    <a:cubicBezTo>
                      <a:pt x="1274198" y="5306"/>
                      <a:pt x="1272452" y="-948"/>
                      <a:pt x="1268339" y="123"/>
                    </a:cubicBezTo>
                    <a:cubicBezTo>
                      <a:pt x="1250481" y="4742"/>
                      <a:pt x="1232453" y="8066"/>
                      <a:pt x="1214594" y="12460"/>
                    </a:cubicBezTo>
                    <a:cubicBezTo>
                      <a:pt x="1197412" y="16686"/>
                      <a:pt x="1180342" y="21418"/>
                      <a:pt x="1163272" y="26263"/>
                    </a:cubicBezTo>
                    <a:cubicBezTo>
                      <a:pt x="1128512" y="36122"/>
                      <a:pt x="1093978" y="46938"/>
                      <a:pt x="1060514" y="60572"/>
                    </a:cubicBezTo>
                    <a:cubicBezTo>
                      <a:pt x="996741" y="86543"/>
                      <a:pt x="934490" y="122767"/>
                      <a:pt x="892970" y="178934"/>
                    </a:cubicBezTo>
                    <a:cubicBezTo>
                      <a:pt x="852633" y="233468"/>
                      <a:pt x="834267" y="299213"/>
                      <a:pt x="816578" y="363662"/>
                    </a:cubicBezTo>
                    <a:cubicBezTo>
                      <a:pt x="810888" y="384224"/>
                      <a:pt x="804803" y="404731"/>
                      <a:pt x="798493" y="425125"/>
                    </a:cubicBezTo>
                    <a:cubicBezTo>
                      <a:pt x="792465" y="444617"/>
                      <a:pt x="785593" y="463940"/>
                      <a:pt x="781424" y="483996"/>
                    </a:cubicBezTo>
                    <a:cubicBezTo>
                      <a:pt x="777311" y="503714"/>
                      <a:pt x="774888" y="523713"/>
                      <a:pt x="771001" y="543488"/>
                    </a:cubicBezTo>
                    <a:cubicBezTo>
                      <a:pt x="767058" y="563600"/>
                      <a:pt x="761199" y="583317"/>
                      <a:pt x="756917" y="603373"/>
                    </a:cubicBezTo>
                    <a:cubicBezTo>
                      <a:pt x="748749" y="642133"/>
                      <a:pt x="742664" y="681399"/>
                      <a:pt x="731848" y="719539"/>
                    </a:cubicBezTo>
                    <a:cubicBezTo>
                      <a:pt x="721425" y="756214"/>
                      <a:pt x="705651" y="791142"/>
                      <a:pt x="687680" y="824663"/>
                    </a:cubicBezTo>
                    <a:cubicBezTo>
                      <a:pt x="653991" y="887365"/>
                      <a:pt x="609147" y="946237"/>
                      <a:pt x="543402" y="977222"/>
                    </a:cubicBezTo>
                    <a:cubicBezTo>
                      <a:pt x="511347" y="992320"/>
                      <a:pt x="476756" y="1001446"/>
                      <a:pt x="442391" y="1009503"/>
                    </a:cubicBezTo>
                    <a:cubicBezTo>
                      <a:pt x="404927" y="1018235"/>
                      <a:pt x="367971" y="1025840"/>
                      <a:pt x="329436" y="1028037"/>
                    </a:cubicBezTo>
                    <a:cubicBezTo>
                      <a:pt x="288086" y="1030403"/>
                      <a:pt x="246566" y="1029446"/>
                      <a:pt x="205327" y="1033389"/>
                    </a:cubicBezTo>
                    <a:cubicBezTo>
                      <a:pt x="186849" y="1035192"/>
                      <a:pt x="168877" y="1039192"/>
                      <a:pt x="150512" y="1041502"/>
                    </a:cubicBezTo>
                    <a:cubicBezTo>
                      <a:pt x="136146" y="1043361"/>
                      <a:pt x="121555" y="1043586"/>
                      <a:pt x="107133" y="1044375"/>
                    </a:cubicBezTo>
                    <a:cubicBezTo>
                      <a:pt x="81669" y="1045839"/>
                      <a:pt x="55303" y="1049614"/>
                      <a:pt x="35811" y="1067585"/>
                    </a:cubicBezTo>
                    <a:cubicBezTo>
                      <a:pt x="10967" y="1090514"/>
                      <a:pt x="5558" y="1124654"/>
                      <a:pt x="6122" y="1156879"/>
                    </a:cubicBezTo>
                    <a:cubicBezTo>
                      <a:pt x="6403" y="1173442"/>
                      <a:pt x="7474" y="1189948"/>
                      <a:pt x="6967" y="1206511"/>
                    </a:cubicBezTo>
                    <a:cubicBezTo>
                      <a:pt x="6460" y="1221553"/>
                      <a:pt x="4939" y="1236482"/>
                      <a:pt x="3474" y="1251467"/>
                    </a:cubicBezTo>
                    <a:cubicBezTo>
                      <a:pt x="544" y="1282452"/>
                      <a:pt x="-2441" y="1314283"/>
                      <a:pt x="3136" y="1345155"/>
                    </a:cubicBezTo>
                    <a:cubicBezTo>
                      <a:pt x="5558" y="1358507"/>
                      <a:pt x="9783" y="1371520"/>
                      <a:pt x="16882" y="1383126"/>
                    </a:cubicBezTo>
                    <a:cubicBezTo>
                      <a:pt x="17276" y="1383745"/>
                      <a:pt x="18178" y="1383182"/>
                      <a:pt x="17840" y="1382562"/>
                    </a:cubicBezTo>
                    <a:lnTo>
                      <a:pt x="17840" y="1382562"/>
                    </a:lnTo>
                    <a:lnTo>
                      <a:pt x="17671" y="13826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 flipH="1" rot="10800000">
                <a:off x="8331488" y="-829408"/>
                <a:ext cx="1230714" cy="1276481"/>
              </a:xfrm>
              <a:custGeom>
                <a:rect b="b" l="l" r="r" t="t"/>
                <a:pathLst>
                  <a:path extrusionOk="0" h="1276481" w="1230714">
                    <a:moveTo>
                      <a:pt x="19608" y="1274509"/>
                    </a:moveTo>
                    <a:cubicBezTo>
                      <a:pt x="8848" y="1240650"/>
                      <a:pt x="4848" y="1205271"/>
                      <a:pt x="5919" y="1169835"/>
                    </a:cubicBezTo>
                    <a:cubicBezTo>
                      <a:pt x="6426" y="1152484"/>
                      <a:pt x="8172" y="1135132"/>
                      <a:pt x="11327" y="1118062"/>
                    </a:cubicBezTo>
                    <a:cubicBezTo>
                      <a:pt x="13862" y="1104260"/>
                      <a:pt x="16792" y="1090288"/>
                      <a:pt x="23101" y="1077613"/>
                    </a:cubicBezTo>
                    <a:cubicBezTo>
                      <a:pt x="33523" y="1056655"/>
                      <a:pt x="51720" y="1043360"/>
                      <a:pt x="73748" y="1036374"/>
                    </a:cubicBezTo>
                    <a:cubicBezTo>
                      <a:pt x="87325" y="1032093"/>
                      <a:pt x="101353" y="1030008"/>
                      <a:pt x="115380" y="1027868"/>
                    </a:cubicBezTo>
                    <a:cubicBezTo>
                      <a:pt x="134535" y="1024938"/>
                      <a:pt x="153745" y="1022347"/>
                      <a:pt x="172956" y="1019980"/>
                    </a:cubicBezTo>
                    <a:cubicBezTo>
                      <a:pt x="248898" y="1010516"/>
                      <a:pt x="325177" y="1003756"/>
                      <a:pt x="400781" y="991587"/>
                    </a:cubicBezTo>
                    <a:cubicBezTo>
                      <a:pt x="437174" y="985728"/>
                      <a:pt x="473285" y="978235"/>
                      <a:pt x="509228" y="969954"/>
                    </a:cubicBezTo>
                    <a:cubicBezTo>
                      <a:pt x="540777" y="962686"/>
                      <a:pt x="572213" y="953954"/>
                      <a:pt x="601451" y="939701"/>
                    </a:cubicBezTo>
                    <a:cubicBezTo>
                      <a:pt x="629901" y="925899"/>
                      <a:pt x="654464" y="905730"/>
                      <a:pt x="678069" y="884998"/>
                    </a:cubicBezTo>
                    <a:cubicBezTo>
                      <a:pt x="698012" y="867478"/>
                      <a:pt x="716715" y="848323"/>
                      <a:pt x="731532" y="826183"/>
                    </a:cubicBezTo>
                    <a:cubicBezTo>
                      <a:pt x="747475" y="802409"/>
                      <a:pt x="758348" y="775537"/>
                      <a:pt x="764376" y="747594"/>
                    </a:cubicBezTo>
                    <a:cubicBezTo>
                      <a:pt x="771925" y="712609"/>
                      <a:pt x="770179" y="676554"/>
                      <a:pt x="768320" y="641118"/>
                    </a:cubicBezTo>
                    <a:cubicBezTo>
                      <a:pt x="766404" y="604725"/>
                      <a:pt x="764770" y="568388"/>
                      <a:pt x="772038" y="532389"/>
                    </a:cubicBezTo>
                    <a:cubicBezTo>
                      <a:pt x="779023" y="497742"/>
                      <a:pt x="791361" y="464391"/>
                      <a:pt x="804882" y="431828"/>
                    </a:cubicBezTo>
                    <a:cubicBezTo>
                      <a:pt x="818008" y="400111"/>
                      <a:pt x="832656" y="369013"/>
                      <a:pt x="845106" y="336958"/>
                    </a:cubicBezTo>
                    <a:cubicBezTo>
                      <a:pt x="856655" y="307156"/>
                      <a:pt x="867021" y="276903"/>
                      <a:pt x="878908" y="247214"/>
                    </a:cubicBezTo>
                    <a:cubicBezTo>
                      <a:pt x="891020" y="216961"/>
                      <a:pt x="904879" y="187159"/>
                      <a:pt x="923188" y="160118"/>
                    </a:cubicBezTo>
                    <a:cubicBezTo>
                      <a:pt x="941216" y="133470"/>
                      <a:pt x="964032" y="108851"/>
                      <a:pt x="989778" y="89472"/>
                    </a:cubicBezTo>
                    <a:cubicBezTo>
                      <a:pt x="1016820" y="69078"/>
                      <a:pt x="1048030" y="57416"/>
                      <a:pt x="1079578" y="45867"/>
                    </a:cubicBezTo>
                    <a:cubicBezTo>
                      <a:pt x="1111916" y="34037"/>
                      <a:pt x="1145041" y="23164"/>
                      <a:pt x="1178561" y="15333"/>
                    </a:cubicBezTo>
                    <a:cubicBezTo>
                      <a:pt x="1194843" y="11502"/>
                      <a:pt x="1211068" y="7390"/>
                      <a:pt x="1227800" y="6094"/>
                    </a:cubicBezTo>
                    <a:cubicBezTo>
                      <a:pt x="1231687" y="5812"/>
                      <a:pt x="1231687" y="-272"/>
                      <a:pt x="1227800" y="9"/>
                    </a:cubicBezTo>
                    <a:cubicBezTo>
                      <a:pt x="1211237" y="1305"/>
                      <a:pt x="1194505" y="2488"/>
                      <a:pt x="1178167" y="5643"/>
                    </a:cubicBezTo>
                    <a:cubicBezTo>
                      <a:pt x="1160478" y="9080"/>
                      <a:pt x="1143013" y="13192"/>
                      <a:pt x="1125774" y="18488"/>
                    </a:cubicBezTo>
                    <a:cubicBezTo>
                      <a:pt x="1093155" y="28459"/>
                      <a:pt x="1060875" y="40121"/>
                      <a:pt x="1029439" y="53416"/>
                    </a:cubicBezTo>
                    <a:cubicBezTo>
                      <a:pt x="970004" y="78542"/>
                      <a:pt x="923188" y="131724"/>
                      <a:pt x="893668" y="187948"/>
                    </a:cubicBezTo>
                    <a:cubicBezTo>
                      <a:pt x="863303" y="245749"/>
                      <a:pt x="845838" y="309240"/>
                      <a:pt x="819980" y="369013"/>
                    </a:cubicBezTo>
                    <a:cubicBezTo>
                      <a:pt x="791755" y="434138"/>
                      <a:pt x="759362" y="500897"/>
                      <a:pt x="755869" y="573007"/>
                    </a:cubicBezTo>
                    <a:cubicBezTo>
                      <a:pt x="754066" y="609964"/>
                      <a:pt x="758517" y="646864"/>
                      <a:pt x="758855" y="683821"/>
                    </a:cubicBezTo>
                    <a:cubicBezTo>
                      <a:pt x="759137" y="717961"/>
                      <a:pt x="754855" y="751537"/>
                      <a:pt x="741954" y="783311"/>
                    </a:cubicBezTo>
                    <a:cubicBezTo>
                      <a:pt x="731645" y="808775"/>
                      <a:pt x="715927" y="831479"/>
                      <a:pt x="697167" y="851422"/>
                    </a:cubicBezTo>
                    <a:cubicBezTo>
                      <a:pt x="676998" y="872886"/>
                      <a:pt x="653844" y="892773"/>
                      <a:pt x="629957" y="909955"/>
                    </a:cubicBezTo>
                    <a:cubicBezTo>
                      <a:pt x="602240" y="929899"/>
                      <a:pt x="570353" y="942349"/>
                      <a:pt x="537622" y="951419"/>
                    </a:cubicBezTo>
                    <a:cubicBezTo>
                      <a:pt x="503820" y="960771"/>
                      <a:pt x="469173" y="967926"/>
                      <a:pt x="434752" y="974517"/>
                    </a:cubicBezTo>
                    <a:cubicBezTo>
                      <a:pt x="358021" y="989221"/>
                      <a:pt x="280164" y="996432"/>
                      <a:pt x="202645" y="1005615"/>
                    </a:cubicBezTo>
                    <a:cubicBezTo>
                      <a:pt x="165689" y="1010009"/>
                      <a:pt x="128225" y="1013840"/>
                      <a:pt x="91775" y="1021220"/>
                    </a:cubicBezTo>
                    <a:cubicBezTo>
                      <a:pt x="69072" y="1025783"/>
                      <a:pt x="45974" y="1034008"/>
                      <a:pt x="29805" y="1051360"/>
                    </a:cubicBezTo>
                    <a:cubicBezTo>
                      <a:pt x="11552" y="1070909"/>
                      <a:pt x="5975" y="1097950"/>
                      <a:pt x="2707" y="1123639"/>
                    </a:cubicBezTo>
                    <a:cubicBezTo>
                      <a:pt x="-1574" y="1157723"/>
                      <a:pt x="-785" y="1192595"/>
                      <a:pt x="5130" y="1226453"/>
                    </a:cubicBezTo>
                    <a:cubicBezTo>
                      <a:pt x="8059" y="1243073"/>
                      <a:pt x="11834" y="1259467"/>
                      <a:pt x="17130" y="1275523"/>
                    </a:cubicBezTo>
                    <a:cubicBezTo>
                      <a:pt x="17693" y="1277213"/>
                      <a:pt x="20341" y="1276480"/>
                      <a:pt x="19777" y="1274790"/>
                    </a:cubicBezTo>
                    <a:lnTo>
                      <a:pt x="19777" y="1274790"/>
                    </a:lnTo>
                    <a:lnTo>
                      <a:pt x="19608" y="127450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 flipH="1" rot="10800000">
                <a:off x="8382288" y="-864503"/>
                <a:ext cx="972552" cy="320976"/>
              </a:xfrm>
              <a:custGeom>
                <a:rect b="b" l="l" r="r" t="t"/>
                <a:pathLst>
                  <a:path extrusionOk="0" h="320976" w="972552">
                    <a:moveTo>
                      <a:pt x="23260" y="260491"/>
                    </a:moveTo>
                    <a:cubicBezTo>
                      <a:pt x="6247" y="229900"/>
                      <a:pt x="-570" y="191197"/>
                      <a:pt x="11711" y="157677"/>
                    </a:cubicBezTo>
                    <a:cubicBezTo>
                      <a:pt x="25570" y="119706"/>
                      <a:pt x="64104" y="100101"/>
                      <a:pt x="101005" y="90185"/>
                    </a:cubicBezTo>
                    <a:cubicBezTo>
                      <a:pt x="142919" y="78918"/>
                      <a:pt x="186749" y="79087"/>
                      <a:pt x="229564" y="73735"/>
                    </a:cubicBezTo>
                    <a:cubicBezTo>
                      <a:pt x="278352" y="67595"/>
                      <a:pt x="327252" y="62694"/>
                      <a:pt x="374236" y="47370"/>
                    </a:cubicBezTo>
                    <a:cubicBezTo>
                      <a:pt x="422122" y="31709"/>
                      <a:pt x="470910" y="18751"/>
                      <a:pt x="521612" y="18188"/>
                    </a:cubicBezTo>
                    <a:cubicBezTo>
                      <a:pt x="546964" y="17906"/>
                      <a:pt x="572315" y="19371"/>
                      <a:pt x="597667" y="18920"/>
                    </a:cubicBezTo>
                    <a:cubicBezTo>
                      <a:pt x="622905" y="18469"/>
                      <a:pt x="647919" y="14976"/>
                      <a:pt x="673045" y="12779"/>
                    </a:cubicBezTo>
                    <a:cubicBezTo>
                      <a:pt x="697833" y="10638"/>
                      <a:pt x="722846" y="9850"/>
                      <a:pt x="747352" y="14695"/>
                    </a:cubicBezTo>
                    <a:cubicBezTo>
                      <a:pt x="764141" y="18019"/>
                      <a:pt x="780535" y="23483"/>
                      <a:pt x="796084" y="30694"/>
                    </a:cubicBezTo>
                    <a:cubicBezTo>
                      <a:pt x="829153" y="46074"/>
                      <a:pt x="858335" y="68552"/>
                      <a:pt x="883067" y="95256"/>
                    </a:cubicBezTo>
                    <a:cubicBezTo>
                      <a:pt x="932418" y="148381"/>
                      <a:pt x="964980" y="218971"/>
                      <a:pt x="965543" y="292095"/>
                    </a:cubicBezTo>
                    <a:cubicBezTo>
                      <a:pt x="965600" y="300715"/>
                      <a:pt x="965487" y="309334"/>
                      <a:pt x="964135" y="317841"/>
                    </a:cubicBezTo>
                    <a:cubicBezTo>
                      <a:pt x="963628" y="320996"/>
                      <a:pt x="968417" y="322348"/>
                      <a:pt x="968924" y="319137"/>
                    </a:cubicBezTo>
                    <a:cubicBezTo>
                      <a:pt x="971741" y="301391"/>
                      <a:pt x="973487" y="283870"/>
                      <a:pt x="972022" y="265843"/>
                    </a:cubicBezTo>
                    <a:cubicBezTo>
                      <a:pt x="970501" y="247421"/>
                      <a:pt x="966670" y="229168"/>
                      <a:pt x="961093" y="211591"/>
                    </a:cubicBezTo>
                    <a:cubicBezTo>
                      <a:pt x="949544" y="175479"/>
                      <a:pt x="931066" y="141790"/>
                      <a:pt x="907855" y="111875"/>
                    </a:cubicBezTo>
                    <a:cubicBezTo>
                      <a:pt x="861321" y="51990"/>
                      <a:pt x="792703" y="2977"/>
                      <a:pt x="714677" y="160"/>
                    </a:cubicBezTo>
                    <a:cubicBezTo>
                      <a:pt x="688312" y="-798"/>
                      <a:pt x="662115" y="2752"/>
                      <a:pt x="635919" y="5287"/>
                    </a:cubicBezTo>
                    <a:cubicBezTo>
                      <a:pt x="609385" y="7878"/>
                      <a:pt x="583019" y="7934"/>
                      <a:pt x="556428" y="7315"/>
                    </a:cubicBezTo>
                    <a:cubicBezTo>
                      <a:pt x="530344" y="6751"/>
                      <a:pt x="504148" y="6301"/>
                      <a:pt x="478233" y="9850"/>
                    </a:cubicBezTo>
                    <a:cubicBezTo>
                      <a:pt x="452544" y="13343"/>
                      <a:pt x="427249" y="19596"/>
                      <a:pt x="402405" y="26807"/>
                    </a:cubicBezTo>
                    <a:cubicBezTo>
                      <a:pt x="377729" y="34018"/>
                      <a:pt x="353617" y="42919"/>
                      <a:pt x="328378" y="48215"/>
                    </a:cubicBezTo>
                    <a:cubicBezTo>
                      <a:pt x="303703" y="53398"/>
                      <a:pt x="278690" y="56215"/>
                      <a:pt x="253733" y="59313"/>
                    </a:cubicBezTo>
                    <a:cubicBezTo>
                      <a:pt x="230635" y="62186"/>
                      <a:pt x="207593" y="64834"/>
                      <a:pt x="184439" y="66806"/>
                    </a:cubicBezTo>
                    <a:cubicBezTo>
                      <a:pt x="162130" y="68665"/>
                      <a:pt x="139764" y="70693"/>
                      <a:pt x="117793" y="74975"/>
                    </a:cubicBezTo>
                    <a:cubicBezTo>
                      <a:pt x="78301" y="82693"/>
                      <a:pt x="33401" y="99200"/>
                      <a:pt x="12500" y="136156"/>
                    </a:cubicBezTo>
                    <a:cubicBezTo>
                      <a:pt x="-5020" y="167198"/>
                      <a:pt x="-2654" y="206013"/>
                      <a:pt x="10528" y="238181"/>
                    </a:cubicBezTo>
                    <a:cubicBezTo>
                      <a:pt x="13796" y="246125"/>
                      <a:pt x="17570" y="253787"/>
                      <a:pt x="21965" y="261110"/>
                    </a:cubicBezTo>
                    <a:cubicBezTo>
                      <a:pt x="22472" y="262012"/>
                      <a:pt x="23824" y="261223"/>
                      <a:pt x="23317" y="260322"/>
                    </a:cubicBezTo>
                    <a:lnTo>
                      <a:pt x="23317" y="260322"/>
                    </a:lnTo>
                    <a:lnTo>
                      <a:pt x="23260" y="26049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 flipH="1" rot="10800000">
                <a:off x="8461663" y="-833768"/>
                <a:ext cx="824665" cy="226742"/>
              </a:xfrm>
              <a:custGeom>
                <a:rect b="b" l="l" r="r" t="t"/>
                <a:pathLst>
                  <a:path extrusionOk="0" h="227881" w="824665">
                    <a:moveTo>
                      <a:pt x="26085" y="172033"/>
                    </a:moveTo>
                    <a:cubicBezTo>
                      <a:pt x="14367" y="169611"/>
                      <a:pt x="9748" y="158400"/>
                      <a:pt x="7381" y="147865"/>
                    </a:cubicBezTo>
                    <a:cubicBezTo>
                      <a:pt x="4959" y="137217"/>
                      <a:pt x="4902" y="125668"/>
                      <a:pt x="5860" y="114795"/>
                    </a:cubicBezTo>
                    <a:cubicBezTo>
                      <a:pt x="6818" y="103866"/>
                      <a:pt x="9635" y="92486"/>
                      <a:pt x="18649" y="85388"/>
                    </a:cubicBezTo>
                    <a:cubicBezTo>
                      <a:pt x="23212" y="81782"/>
                      <a:pt x="28620" y="79359"/>
                      <a:pt x="33972" y="77219"/>
                    </a:cubicBezTo>
                    <a:cubicBezTo>
                      <a:pt x="40789" y="74458"/>
                      <a:pt x="47662" y="71923"/>
                      <a:pt x="54704" y="69951"/>
                    </a:cubicBezTo>
                    <a:cubicBezTo>
                      <a:pt x="87604" y="60712"/>
                      <a:pt x="122308" y="60318"/>
                      <a:pt x="156222" y="59585"/>
                    </a:cubicBezTo>
                    <a:cubicBezTo>
                      <a:pt x="172841" y="59247"/>
                      <a:pt x="189461" y="58966"/>
                      <a:pt x="206024" y="57614"/>
                    </a:cubicBezTo>
                    <a:cubicBezTo>
                      <a:pt x="224784" y="56149"/>
                      <a:pt x="243431" y="53501"/>
                      <a:pt x="261966" y="50459"/>
                    </a:cubicBezTo>
                    <a:cubicBezTo>
                      <a:pt x="300781" y="44149"/>
                      <a:pt x="339147" y="35530"/>
                      <a:pt x="378019" y="29558"/>
                    </a:cubicBezTo>
                    <a:cubicBezTo>
                      <a:pt x="416496" y="23643"/>
                      <a:pt x="455256" y="19361"/>
                      <a:pt x="494015" y="15981"/>
                    </a:cubicBezTo>
                    <a:cubicBezTo>
                      <a:pt x="513395" y="14291"/>
                      <a:pt x="532775" y="12883"/>
                      <a:pt x="552211" y="11699"/>
                    </a:cubicBezTo>
                    <a:cubicBezTo>
                      <a:pt x="569450" y="10629"/>
                      <a:pt x="586689" y="9333"/>
                      <a:pt x="603928" y="10066"/>
                    </a:cubicBezTo>
                    <a:cubicBezTo>
                      <a:pt x="618463" y="10629"/>
                      <a:pt x="632885" y="12883"/>
                      <a:pt x="646574" y="18009"/>
                    </a:cubicBezTo>
                    <a:cubicBezTo>
                      <a:pt x="661560" y="23530"/>
                      <a:pt x="674630" y="32600"/>
                      <a:pt x="686517" y="43079"/>
                    </a:cubicBezTo>
                    <a:cubicBezTo>
                      <a:pt x="738065" y="88430"/>
                      <a:pt x="774176" y="146907"/>
                      <a:pt x="808091" y="205835"/>
                    </a:cubicBezTo>
                    <a:cubicBezTo>
                      <a:pt x="812035" y="212708"/>
                      <a:pt x="815809" y="219750"/>
                      <a:pt x="819753" y="226679"/>
                    </a:cubicBezTo>
                    <a:cubicBezTo>
                      <a:pt x="821161" y="229158"/>
                      <a:pt x="825611" y="227468"/>
                      <a:pt x="824485" y="224651"/>
                    </a:cubicBezTo>
                    <a:cubicBezTo>
                      <a:pt x="811527" y="192258"/>
                      <a:pt x="794683" y="161498"/>
                      <a:pt x="775641" y="132316"/>
                    </a:cubicBezTo>
                    <a:cubicBezTo>
                      <a:pt x="756149" y="102458"/>
                      <a:pt x="733671" y="74120"/>
                      <a:pt x="708094" y="49220"/>
                    </a:cubicBezTo>
                    <a:cubicBezTo>
                      <a:pt x="695925" y="37389"/>
                      <a:pt x="683080" y="25727"/>
                      <a:pt x="668320" y="17221"/>
                    </a:cubicBezTo>
                    <a:cubicBezTo>
                      <a:pt x="655138" y="9615"/>
                      <a:pt x="640546" y="4657"/>
                      <a:pt x="625561" y="2235"/>
                    </a:cubicBezTo>
                    <a:cubicBezTo>
                      <a:pt x="609618" y="-300"/>
                      <a:pt x="593562" y="-356"/>
                      <a:pt x="577506" y="488"/>
                    </a:cubicBezTo>
                    <a:cubicBezTo>
                      <a:pt x="557507" y="1559"/>
                      <a:pt x="537563" y="2967"/>
                      <a:pt x="517620" y="4601"/>
                    </a:cubicBezTo>
                    <a:cubicBezTo>
                      <a:pt x="477058" y="7869"/>
                      <a:pt x="436608" y="11869"/>
                      <a:pt x="396328" y="17502"/>
                    </a:cubicBezTo>
                    <a:cubicBezTo>
                      <a:pt x="355935" y="23136"/>
                      <a:pt x="316105" y="31530"/>
                      <a:pt x="275993" y="38741"/>
                    </a:cubicBezTo>
                    <a:cubicBezTo>
                      <a:pt x="256107" y="42346"/>
                      <a:pt x="236163" y="45727"/>
                      <a:pt x="216108" y="47924"/>
                    </a:cubicBezTo>
                    <a:cubicBezTo>
                      <a:pt x="198756" y="49839"/>
                      <a:pt x="181292" y="50403"/>
                      <a:pt x="163828" y="50910"/>
                    </a:cubicBezTo>
                    <a:cubicBezTo>
                      <a:pt x="128843" y="51867"/>
                      <a:pt x="93013" y="51980"/>
                      <a:pt x="58929" y="60712"/>
                    </a:cubicBezTo>
                    <a:cubicBezTo>
                      <a:pt x="45296" y="64205"/>
                      <a:pt x="30705" y="68937"/>
                      <a:pt x="18874" y="76824"/>
                    </a:cubicBezTo>
                    <a:cubicBezTo>
                      <a:pt x="9353" y="83190"/>
                      <a:pt x="3720" y="92261"/>
                      <a:pt x="1579" y="103472"/>
                    </a:cubicBezTo>
                    <a:cubicBezTo>
                      <a:pt x="-506" y="114513"/>
                      <a:pt x="-450" y="126288"/>
                      <a:pt x="1297" y="137330"/>
                    </a:cubicBezTo>
                    <a:cubicBezTo>
                      <a:pt x="2987" y="147921"/>
                      <a:pt x="5860" y="159414"/>
                      <a:pt x="13634" y="167357"/>
                    </a:cubicBezTo>
                    <a:cubicBezTo>
                      <a:pt x="16902" y="170681"/>
                      <a:pt x="21015" y="172822"/>
                      <a:pt x="25578" y="173554"/>
                    </a:cubicBezTo>
                    <a:cubicBezTo>
                      <a:pt x="26592" y="173723"/>
                      <a:pt x="27099" y="172146"/>
                      <a:pt x="26029" y="171920"/>
                    </a:cubicBezTo>
                    <a:lnTo>
                      <a:pt x="26029" y="171920"/>
                    </a:lnTo>
                    <a:lnTo>
                      <a:pt x="26085" y="17203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 flipH="1" rot="10800000">
                <a:off x="9149050" y="-799498"/>
                <a:ext cx="359958" cy="1167197"/>
              </a:xfrm>
              <a:custGeom>
                <a:rect b="b" l="l" r="r" t="t"/>
                <a:pathLst>
                  <a:path extrusionOk="0" h="1167197" w="360860">
                    <a:moveTo>
                      <a:pt x="360802" y="7408"/>
                    </a:moveTo>
                    <a:cubicBezTo>
                      <a:pt x="354154" y="-2789"/>
                      <a:pt x="337309" y="-85"/>
                      <a:pt x="327338" y="1774"/>
                    </a:cubicBezTo>
                    <a:cubicBezTo>
                      <a:pt x="310662" y="4873"/>
                      <a:pt x="294663" y="11408"/>
                      <a:pt x="279283" y="18506"/>
                    </a:cubicBezTo>
                    <a:cubicBezTo>
                      <a:pt x="260748" y="27069"/>
                      <a:pt x="245030" y="39069"/>
                      <a:pt x="231228" y="54111"/>
                    </a:cubicBezTo>
                    <a:cubicBezTo>
                      <a:pt x="214327" y="72533"/>
                      <a:pt x="200356" y="93434"/>
                      <a:pt x="185990" y="113827"/>
                    </a:cubicBezTo>
                    <a:cubicBezTo>
                      <a:pt x="156132" y="156136"/>
                      <a:pt x="130217" y="200980"/>
                      <a:pt x="110330" y="248866"/>
                    </a:cubicBezTo>
                    <a:cubicBezTo>
                      <a:pt x="89035" y="300076"/>
                      <a:pt x="74500" y="353821"/>
                      <a:pt x="66218" y="408580"/>
                    </a:cubicBezTo>
                    <a:cubicBezTo>
                      <a:pt x="57261" y="467846"/>
                      <a:pt x="53712" y="527957"/>
                      <a:pt x="40022" y="586434"/>
                    </a:cubicBezTo>
                    <a:cubicBezTo>
                      <a:pt x="29994" y="629362"/>
                      <a:pt x="12304" y="670150"/>
                      <a:pt x="3967" y="713472"/>
                    </a:cubicBezTo>
                    <a:cubicBezTo>
                      <a:pt x="-4033" y="755105"/>
                      <a:pt x="-1610" y="798428"/>
                      <a:pt x="26952" y="831948"/>
                    </a:cubicBezTo>
                    <a:cubicBezTo>
                      <a:pt x="43628" y="851497"/>
                      <a:pt x="66444" y="866539"/>
                      <a:pt x="87288" y="881299"/>
                    </a:cubicBezTo>
                    <a:cubicBezTo>
                      <a:pt x="109260" y="896847"/>
                      <a:pt x="131738" y="911664"/>
                      <a:pt x="153202" y="927889"/>
                    </a:cubicBezTo>
                    <a:cubicBezTo>
                      <a:pt x="175061" y="944395"/>
                      <a:pt x="196355" y="962423"/>
                      <a:pt x="213482" y="983944"/>
                    </a:cubicBezTo>
                    <a:cubicBezTo>
                      <a:pt x="229594" y="1004168"/>
                      <a:pt x="242213" y="1027210"/>
                      <a:pt x="252129" y="1051040"/>
                    </a:cubicBezTo>
                    <a:cubicBezTo>
                      <a:pt x="266044" y="1084448"/>
                      <a:pt x="265762" y="1123151"/>
                      <a:pt x="287395" y="1153347"/>
                    </a:cubicBezTo>
                    <a:cubicBezTo>
                      <a:pt x="291846" y="1159601"/>
                      <a:pt x="297085" y="1163319"/>
                      <a:pt x="303733" y="1166868"/>
                    </a:cubicBezTo>
                    <a:cubicBezTo>
                      <a:pt x="306719" y="1168446"/>
                      <a:pt x="309423" y="1163939"/>
                      <a:pt x="306381" y="1162305"/>
                    </a:cubicBezTo>
                    <a:cubicBezTo>
                      <a:pt x="300071" y="1158925"/>
                      <a:pt x="295395" y="1150981"/>
                      <a:pt x="292071" y="1144953"/>
                    </a:cubicBezTo>
                    <a:cubicBezTo>
                      <a:pt x="288015" y="1137517"/>
                      <a:pt x="285649" y="1128954"/>
                      <a:pt x="283114" y="1120954"/>
                    </a:cubicBezTo>
                    <a:cubicBezTo>
                      <a:pt x="277424" y="1103095"/>
                      <a:pt x="273987" y="1084673"/>
                      <a:pt x="269086" y="1066589"/>
                    </a:cubicBezTo>
                    <a:cubicBezTo>
                      <a:pt x="263678" y="1046533"/>
                      <a:pt x="254495" y="1027435"/>
                      <a:pt x="244185" y="1009464"/>
                    </a:cubicBezTo>
                    <a:cubicBezTo>
                      <a:pt x="231735" y="987775"/>
                      <a:pt x="216355" y="968057"/>
                      <a:pt x="198158" y="950931"/>
                    </a:cubicBezTo>
                    <a:cubicBezTo>
                      <a:pt x="159681" y="914650"/>
                      <a:pt x="113823" y="887834"/>
                      <a:pt x="71739" y="856173"/>
                    </a:cubicBezTo>
                    <a:cubicBezTo>
                      <a:pt x="52867" y="841976"/>
                      <a:pt x="33938" y="827216"/>
                      <a:pt x="22671" y="805921"/>
                    </a:cubicBezTo>
                    <a:cubicBezTo>
                      <a:pt x="13375" y="788344"/>
                      <a:pt x="10276" y="768344"/>
                      <a:pt x="10952" y="748626"/>
                    </a:cubicBezTo>
                    <a:cubicBezTo>
                      <a:pt x="12361" y="706149"/>
                      <a:pt x="28417" y="665417"/>
                      <a:pt x="40867" y="625306"/>
                    </a:cubicBezTo>
                    <a:cubicBezTo>
                      <a:pt x="56585" y="574547"/>
                      <a:pt x="63176" y="522154"/>
                      <a:pt x="69430" y="469592"/>
                    </a:cubicBezTo>
                    <a:cubicBezTo>
                      <a:pt x="76134" y="413312"/>
                      <a:pt x="84753" y="357933"/>
                      <a:pt x="102048" y="303794"/>
                    </a:cubicBezTo>
                    <a:cubicBezTo>
                      <a:pt x="117259" y="256302"/>
                      <a:pt x="137991" y="210951"/>
                      <a:pt x="163624" y="168248"/>
                    </a:cubicBezTo>
                    <a:cubicBezTo>
                      <a:pt x="176751" y="146390"/>
                      <a:pt x="191342" y="125546"/>
                      <a:pt x="205876" y="104588"/>
                    </a:cubicBezTo>
                    <a:cubicBezTo>
                      <a:pt x="219904" y="84307"/>
                      <a:pt x="233538" y="63688"/>
                      <a:pt x="251227" y="46337"/>
                    </a:cubicBezTo>
                    <a:cubicBezTo>
                      <a:pt x="263959" y="33886"/>
                      <a:pt x="277705" y="24703"/>
                      <a:pt x="293874" y="17492"/>
                    </a:cubicBezTo>
                    <a:cubicBezTo>
                      <a:pt x="308972" y="10788"/>
                      <a:pt x="326042" y="3802"/>
                      <a:pt x="342718" y="2788"/>
                    </a:cubicBezTo>
                    <a:cubicBezTo>
                      <a:pt x="348577" y="2450"/>
                      <a:pt x="355675" y="2957"/>
                      <a:pt x="359393" y="8140"/>
                    </a:cubicBezTo>
                    <a:cubicBezTo>
                      <a:pt x="359957" y="8929"/>
                      <a:pt x="361252" y="8197"/>
                      <a:pt x="360746" y="7352"/>
                    </a:cubicBezTo>
                    <a:lnTo>
                      <a:pt x="360746" y="7352"/>
                    </a:lnTo>
                    <a:lnTo>
                      <a:pt x="360802" y="740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 flipH="1" rot="10800000">
                <a:off x="9276050" y="-673282"/>
                <a:ext cx="312850" cy="958431"/>
              </a:xfrm>
              <a:custGeom>
                <a:rect b="b" l="l" r="r" t="t"/>
                <a:pathLst>
                  <a:path extrusionOk="0" h="958431" w="313634">
                    <a:moveTo>
                      <a:pt x="253873" y="340"/>
                    </a:moveTo>
                    <a:cubicBezTo>
                      <a:pt x="209311" y="-3603"/>
                      <a:pt x="171565" y="27382"/>
                      <a:pt x="144580" y="59494"/>
                    </a:cubicBezTo>
                    <a:cubicBezTo>
                      <a:pt x="130552" y="76169"/>
                      <a:pt x="117989" y="93971"/>
                      <a:pt x="106497" y="112506"/>
                    </a:cubicBezTo>
                    <a:cubicBezTo>
                      <a:pt x="91849" y="136111"/>
                      <a:pt x="80694" y="160956"/>
                      <a:pt x="72582" y="187546"/>
                    </a:cubicBezTo>
                    <a:cubicBezTo>
                      <a:pt x="64132" y="215377"/>
                      <a:pt x="58611" y="243995"/>
                      <a:pt x="52864" y="272502"/>
                    </a:cubicBezTo>
                    <a:cubicBezTo>
                      <a:pt x="46611" y="303599"/>
                      <a:pt x="39456" y="334528"/>
                      <a:pt x="32696" y="365513"/>
                    </a:cubicBezTo>
                    <a:cubicBezTo>
                      <a:pt x="19795" y="424497"/>
                      <a:pt x="5993" y="484158"/>
                      <a:pt x="1485" y="544494"/>
                    </a:cubicBezTo>
                    <a:cubicBezTo>
                      <a:pt x="-2289" y="594239"/>
                      <a:pt x="-148" y="647815"/>
                      <a:pt x="23119" y="693053"/>
                    </a:cubicBezTo>
                    <a:cubicBezTo>
                      <a:pt x="33654" y="713503"/>
                      <a:pt x="45710" y="733221"/>
                      <a:pt x="57991" y="752601"/>
                    </a:cubicBezTo>
                    <a:cubicBezTo>
                      <a:pt x="75681" y="780600"/>
                      <a:pt x="94497" y="807979"/>
                      <a:pt x="114553" y="834345"/>
                    </a:cubicBezTo>
                    <a:cubicBezTo>
                      <a:pt x="135116" y="861386"/>
                      <a:pt x="156918" y="887752"/>
                      <a:pt x="181593" y="911188"/>
                    </a:cubicBezTo>
                    <a:cubicBezTo>
                      <a:pt x="200804" y="929384"/>
                      <a:pt x="222888" y="947975"/>
                      <a:pt x="248577" y="955919"/>
                    </a:cubicBezTo>
                    <a:cubicBezTo>
                      <a:pt x="268858" y="962228"/>
                      <a:pt x="291055" y="956651"/>
                      <a:pt x="303956" y="939243"/>
                    </a:cubicBezTo>
                    <a:cubicBezTo>
                      <a:pt x="307561" y="934342"/>
                      <a:pt x="310491" y="929046"/>
                      <a:pt x="313364" y="923638"/>
                    </a:cubicBezTo>
                    <a:cubicBezTo>
                      <a:pt x="314660" y="921216"/>
                      <a:pt x="310941" y="919018"/>
                      <a:pt x="309646" y="921441"/>
                    </a:cubicBezTo>
                    <a:cubicBezTo>
                      <a:pt x="304576" y="930905"/>
                      <a:pt x="296632" y="939243"/>
                      <a:pt x="287111" y="944313"/>
                    </a:cubicBezTo>
                    <a:cubicBezTo>
                      <a:pt x="283280" y="946342"/>
                      <a:pt x="278830" y="947750"/>
                      <a:pt x="274436" y="948257"/>
                    </a:cubicBezTo>
                    <a:cubicBezTo>
                      <a:pt x="273422" y="948370"/>
                      <a:pt x="270323" y="948426"/>
                      <a:pt x="268520" y="948313"/>
                    </a:cubicBezTo>
                    <a:cubicBezTo>
                      <a:pt x="267393" y="948313"/>
                      <a:pt x="266267" y="948144"/>
                      <a:pt x="265084" y="948032"/>
                    </a:cubicBezTo>
                    <a:cubicBezTo>
                      <a:pt x="263506" y="947863"/>
                      <a:pt x="263450" y="947863"/>
                      <a:pt x="262267" y="947694"/>
                    </a:cubicBezTo>
                    <a:cubicBezTo>
                      <a:pt x="239169" y="943975"/>
                      <a:pt x="218944" y="929159"/>
                      <a:pt x="201367" y="913948"/>
                    </a:cubicBezTo>
                    <a:cubicBezTo>
                      <a:pt x="177086" y="892935"/>
                      <a:pt x="155735" y="868541"/>
                      <a:pt x="135792" y="843471"/>
                    </a:cubicBezTo>
                    <a:cubicBezTo>
                      <a:pt x="115398" y="817838"/>
                      <a:pt x="96413" y="791022"/>
                      <a:pt x="78441" y="763586"/>
                    </a:cubicBezTo>
                    <a:cubicBezTo>
                      <a:pt x="64470" y="742291"/>
                      <a:pt x="51005" y="720602"/>
                      <a:pt x="38724" y="698292"/>
                    </a:cubicBezTo>
                    <a:cubicBezTo>
                      <a:pt x="31964" y="686011"/>
                      <a:pt x="25936" y="673561"/>
                      <a:pt x="21879" y="660040"/>
                    </a:cubicBezTo>
                    <a:cubicBezTo>
                      <a:pt x="14274" y="635027"/>
                      <a:pt x="11626" y="608717"/>
                      <a:pt x="11457" y="582690"/>
                    </a:cubicBezTo>
                    <a:cubicBezTo>
                      <a:pt x="11063" y="526297"/>
                      <a:pt x="22274" y="470693"/>
                      <a:pt x="33597" y="415709"/>
                    </a:cubicBezTo>
                    <a:cubicBezTo>
                      <a:pt x="40076" y="384273"/>
                      <a:pt x="47062" y="352950"/>
                      <a:pt x="53991" y="321627"/>
                    </a:cubicBezTo>
                    <a:cubicBezTo>
                      <a:pt x="60301" y="293233"/>
                      <a:pt x="65653" y="264671"/>
                      <a:pt x="71850" y="236277"/>
                    </a:cubicBezTo>
                    <a:cubicBezTo>
                      <a:pt x="77878" y="208785"/>
                      <a:pt x="84920" y="181180"/>
                      <a:pt x="96075" y="155265"/>
                    </a:cubicBezTo>
                    <a:cubicBezTo>
                      <a:pt x="105201" y="134139"/>
                      <a:pt x="117426" y="114365"/>
                      <a:pt x="129820" y="94929"/>
                    </a:cubicBezTo>
                    <a:cubicBezTo>
                      <a:pt x="141763" y="76169"/>
                      <a:pt x="154721" y="57578"/>
                      <a:pt x="170326" y="41635"/>
                    </a:cubicBezTo>
                    <a:cubicBezTo>
                      <a:pt x="185255" y="26424"/>
                      <a:pt x="202776" y="12340"/>
                      <a:pt x="223338" y="5692"/>
                    </a:cubicBezTo>
                    <a:cubicBezTo>
                      <a:pt x="233254" y="2481"/>
                      <a:pt x="243563" y="1185"/>
                      <a:pt x="253985" y="1861"/>
                    </a:cubicBezTo>
                    <a:cubicBezTo>
                      <a:pt x="254943" y="1918"/>
                      <a:pt x="254887" y="509"/>
                      <a:pt x="253985" y="397"/>
                    </a:cubicBezTo>
                    <a:lnTo>
                      <a:pt x="253985" y="397"/>
                    </a:lnTo>
                    <a:lnTo>
                      <a:pt x="253873" y="34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 flipH="1" rot="10800000">
                <a:off x="9345900" y="-589183"/>
                <a:ext cx="198383" cy="769557"/>
              </a:xfrm>
              <a:custGeom>
                <a:rect b="b" l="l" r="r" t="t"/>
                <a:pathLst>
                  <a:path extrusionOk="0" h="769557" w="198383">
                    <a:moveTo>
                      <a:pt x="100192" y="252"/>
                    </a:moveTo>
                    <a:cubicBezTo>
                      <a:pt x="67122" y="41772"/>
                      <a:pt x="49658" y="93658"/>
                      <a:pt x="38278" y="144868"/>
                    </a:cubicBezTo>
                    <a:cubicBezTo>
                      <a:pt x="32363" y="171571"/>
                      <a:pt x="27912" y="198613"/>
                      <a:pt x="23292" y="225541"/>
                    </a:cubicBezTo>
                    <a:cubicBezTo>
                      <a:pt x="18898" y="251512"/>
                      <a:pt x="13659" y="277371"/>
                      <a:pt x="9434" y="303398"/>
                    </a:cubicBezTo>
                    <a:cubicBezTo>
                      <a:pt x="307" y="359566"/>
                      <a:pt x="-4256" y="417592"/>
                      <a:pt x="5321" y="474041"/>
                    </a:cubicBezTo>
                    <a:cubicBezTo>
                      <a:pt x="7631" y="487675"/>
                      <a:pt x="10842" y="501196"/>
                      <a:pt x="15180" y="514378"/>
                    </a:cubicBezTo>
                    <a:cubicBezTo>
                      <a:pt x="19574" y="527617"/>
                      <a:pt x="25321" y="540124"/>
                      <a:pt x="31461" y="552631"/>
                    </a:cubicBezTo>
                    <a:cubicBezTo>
                      <a:pt x="44024" y="578095"/>
                      <a:pt x="57038" y="603390"/>
                      <a:pt x="71347" y="627896"/>
                    </a:cubicBezTo>
                    <a:cubicBezTo>
                      <a:pt x="99403" y="675951"/>
                      <a:pt x="132641" y="722654"/>
                      <a:pt x="177091" y="756963"/>
                    </a:cubicBezTo>
                    <a:cubicBezTo>
                      <a:pt x="182725" y="761301"/>
                      <a:pt x="188809" y="765132"/>
                      <a:pt x="194668" y="769188"/>
                    </a:cubicBezTo>
                    <a:cubicBezTo>
                      <a:pt x="196921" y="770709"/>
                      <a:pt x="199738" y="767160"/>
                      <a:pt x="197654" y="765357"/>
                    </a:cubicBezTo>
                    <a:cubicBezTo>
                      <a:pt x="187062" y="756287"/>
                      <a:pt x="176978" y="746203"/>
                      <a:pt x="167176" y="736288"/>
                    </a:cubicBezTo>
                    <a:cubicBezTo>
                      <a:pt x="157486" y="726485"/>
                      <a:pt x="148303" y="716119"/>
                      <a:pt x="139289" y="705697"/>
                    </a:cubicBezTo>
                    <a:cubicBezTo>
                      <a:pt x="121431" y="684965"/>
                      <a:pt x="105656" y="662543"/>
                      <a:pt x="91234" y="639276"/>
                    </a:cubicBezTo>
                    <a:cubicBezTo>
                      <a:pt x="76699" y="615784"/>
                      <a:pt x="63517" y="591446"/>
                      <a:pt x="51066" y="566827"/>
                    </a:cubicBezTo>
                    <a:cubicBezTo>
                      <a:pt x="44756" y="554433"/>
                      <a:pt x="38222" y="542039"/>
                      <a:pt x="32701" y="529251"/>
                    </a:cubicBezTo>
                    <a:cubicBezTo>
                      <a:pt x="27405" y="516970"/>
                      <a:pt x="23349" y="504069"/>
                      <a:pt x="20194" y="491055"/>
                    </a:cubicBezTo>
                    <a:cubicBezTo>
                      <a:pt x="7124" y="436859"/>
                      <a:pt x="9772" y="379452"/>
                      <a:pt x="17490" y="324637"/>
                    </a:cubicBezTo>
                    <a:cubicBezTo>
                      <a:pt x="21151" y="298610"/>
                      <a:pt x="26560" y="272977"/>
                      <a:pt x="30954" y="247062"/>
                    </a:cubicBezTo>
                    <a:cubicBezTo>
                      <a:pt x="35461" y="220753"/>
                      <a:pt x="39574" y="194331"/>
                      <a:pt x="44531" y="168078"/>
                    </a:cubicBezTo>
                    <a:cubicBezTo>
                      <a:pt x="54334" y="116530"/>
                      <a:pt x="65489" y="63236"/>
                      <a:pt x="91741" y="17153"/>
                    </a:cubicBezTo>
                    <a:cubicBezTo>
                      <a:pt x="94783" y="11745"/>
                      <a:pt x="98107" y="6505"/>
                      <a:pt x="101544" y="1379"/>
                    </a:cubicBezTo>
                    <a:cubicBezTo>
                      <a:pt x="102107" y="534"/>
                      <a:pt x="100755" y="-537"/>
                      <a:pt x="100135" y="308"/>
                    </a:cubicBezTo>
                    <a:lnTo>
                      <a:pt x="100135" y="308"/>
                    </a:lnTo>
                    <a:lnTo>
                      <a:pt x="100192" y="2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3" name="Google Shape;183;p8"/>
          <p:cNvSpPr txBox="1"/>
          <p:nvPr>
            <p:ph type="title"/>
          </p:nvPr>
        </p:nvSpPr>
        <p:spPr>
          <a:xfrm>
            <a:off x="5147575" y="1600100"/>
            <a:ext cx="3283200" cy="19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8"/>
          <p:cNvSpPr/>
          <p:nvPr>
            <p:ph idx="2" type="pic"/>
          </p:nvPr>
        </p:nvSpPr>
        <p:spPr>
          <a:xfrm>
            <a:off x="713225" y="723300"/>
            <a:ext cx="3283200" cy="3696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/>
          <p:nvPr/>
        </p:nvSpPr>
        <p:spPr>
          <a:xfrm>
            <a:off x="0" y="4665050"/>
            <a:ext cx="9135263" cy="706367"/>
          </a:xfrm>
          <a:custGeom>
            <a:rect b="b" l="l" r="r" t="t"/>
            <a:pathLst>
              <a:path extrusionOk="0" h="571957" w="7427043">
                <a:moveTo>
                  <a:pt x="7426186" y="147276"/>
                </a:moveTo>
                <a:lnTo>
                  <a:pt x="7358549" y="313582"/>
                </a:lnTo>
                <a:cubicBezTo>
                  <a:pt x="7358549" y="313582"/>
                  <a:pt x="7351176" y="172736"/>
                  <a:pt x="7267595" y="0"/>
                </a:cubicBezTo>
                <a:cubicBezTo>
                  <a:pt x="7267595" y="0"/>
                  <a:pt x="7322030" y="172736"/>
                  <a:pt x="7193100" y="282978"/>
                </a:cubicBezTo>
                <a:cubicBezTo>
                  <a:pt x="7193100" y="282978"/>
                  <a:pt x="7170040" y="233172"/>
                  <a:pt x="7198500" y="98155"/>
                </a:cubicBezTo>
                <a:cubicBezTo>
                  <a:pt x="7198500" y="98155"/>
                  <a:pt x="7153324" y="155419"/>
                  <a:pt x="7127434" y="238659"/>
                </a:cubicBezTo>
                <a:cubicBezTo>
                  <a:pt x="7115004" y="169736"/>
                  <a:pt x="7088601" y="71066"/>
                  <a:pt x="7035794" y="27089"/>
                </a:cubicBezTo>
                <a:cubicBezTo>
                  <a:pt x="7035794" y="27089"/>
                  <a:pt x="7063998" y="197682"/>
                  <a:pt x="7006819" y="343500"/>
                </a:cubicBezTo>
                <a:lnTo>
                  <a:pt x="6965586" y="172907"/>
                </a:lnTo>
                <a:lnTo>
                  <a:pt x="6902578" y="336128"/>
                </a:lnTo>
                <a:cubicBezTo>
                  <a:pt x="6902578" y="336128"/>
                  <a:pt x="6892119" y="132102"/>
                  <a:pt x="6764132" y="11230"/>
                </a:cubicBezTo>
                <a:cubicBezTo>
                  <a:pt x="6764132" y="11230"/>
                  <a:pt x="6859887" y="172993"/>
                  <a:pt x="6730956" y="283150"/>
                </a:cubicBezTo>
                <a:cubicBezTo>
                  <a:pt x="6730956" y="283150"/>
                  <a:pt x="6707896" y="233343"/>
                  <a:pt x="6736357" y="98327"/>
                </a:cubicBezTo>
                <a:cubicBezTo>
                  <a:pt x="6736357" y="98327"/>
                  <a:pt x="6650546" y="205740"/>
                  <a:pt x="6624657" y="288979"/>
                </a:cubicBezTo>
                <a:cubicBezTo>
                  <a:pt x="6639573" y="212084"/>
                  <a:pt x="6609913" y="149847"/>
                  <a:pt x="6589424" y="129788"/>
                </a:cubicBezTo>
                <a:cubicBezTo>
                  <a:pt x="6589424" y="129788"/>
                  <a:pt x="6622686" y="242173"/>
                  <a:pt x="6575194" y="355416"/>
                </a:cubicBezTo>
                <a:cubicBezTo>
                  <a:pt x="6524016" y="210969"/>
                  <a:pt x="6569450" y="27175"/>
                  <a:pt x="6569450" y="27175"/>
                </a:cubicBezTo>
                <a:cubicBezTo>
                  <a:pt x="6516644" y="71152"/>
                  <a:pt x="6490326" y="169907"/>
                  <a:pt x="6477810" y="238744"/>
                </a:cubicBezTo>
                <a:cubicBezTo>
                  <a:pt x="6451921" y="155505"/>
                  <a:pt x="6406744" y="98241"/>
                  <a:pt x="6406744" y="98241"/>
                </a:cubicBezTo>
                <a:cubicBezTo>
                  <a:pt x="6435205" y="233343"/>
                  <a:pt x="6412145" y="283064"/>
                  <a:pt x="6412145" y="283064"/>
                </a:cubicBezTo>
                <a:cubicBezTo>
                  <a:pt x="6283215" y="172822"/>
                  <a:pt x="6378969" y="11144"/>
                  <a:pt x="6378969" y="11144"/>
                </a:cubicBezTo>
                <a:cubicBezTo>
                  <a:pt x="6250982" y="132017"/>
                  <a:pt x="6220207" y="306296"/>
                  <a:pt x="6220207" y="306296"/>
                </a:cubicBezTo>
                <a:lnTo>
                  <a:pt x="6177601" y="172907"/>
                </a:lnTo>
                <a:lnTo>
                  <a:pt x="6138339" y="303809"/>
                </a:lnTo>
                <a:cubicBezTo>
                  <a:pt x="6081161" y="157991"/>
                  <a:pt x="6107393" y="27089"/>
                  <a:pt x="6107393" y="27089"/>
                </a:cubicBezTo>
                <a:cubicBezTo>
                  <a:pt x="6054586" y="71066"/>
                  <a:pt x="6028268" y="169821"/>
                  <a:pt x="6015753" y="238659"/>
                </a:cubicBezTo>
                <a:cubicBezTo>
                  <a:pt x="5989864" y="155419"/>
                  <a:pt x="5944686" y="98155"/>
                  <a:pt x="5944686" y="98155"/>
                </a:cubicBezTo>
                <a:cubicBezTo>
                  <a:pt x="5973147" y="233258"/>
                  <a:pt x="5950087" y="282978"/>
                  <a:pt x="5950087" y="282978"/>
                </a:cubicBezTo>
                <a:cubicBezTo>
                  <a:pt x="5821157" y="172736"/>
                  <a:pt x="5875506" y="0"/>
                  <a:pt x="5875506" y="0"/>
                </a:cubicBezTo>
                <a:cubicBezTo>
                  <a:pt x="5822100" y="110328"/>
                  <a:pt x="5802469" y="221771"/>
                  <a:pt x="5795182" y="287951"/>
                </a:cubicBezTo>
                <a:lnTo>
                  <a:pt x="5800840" y="147276"/>
                </a:lnTo>
                <a:lnTo>
                  <a:pt x="5765607" y="233944"/>
                </a:lnTo>
                <a:lnTo>
                  <a:pt x="5733203" y="87783"/>
                </a:lnTo>
                <a:lnTo>
                  <a:pt x="5733203" y="313582"/>
                </a:lnTo>
                <a:cubicBezTo>
                  <a:pt x="5733203" y="313582"/>
                  <a:pt x="5725831" y="172736"/>
                  <a:pt x="5642249" y="0"/>
                </a:cubicBezTo>
                <a:cubicBezTo>
                  <a:pt x="5642249" y="0"/>
                  <a:pt x="5696684" y="172736"/>
                  <a:pt x="5567754" y="282978"/>
                </a:cubicBezTo>
                <a:cubicBezTo>
                  <a:pt x="5567754" y="282978"/>
                  <a:pt x="5544694" y="233172"/>
                  <a:pt x="5573154" y="98155"/>
                </a:cubicBezTo>
                <a:cubicBezTo>
                  <a:pt x="5573154" y="98155"/>
                  <a:pt x="5527977" y="155419"/>
                  <a:pt x="5502088" y="238659"/>
                </a:cubicBezTo>
                <a:cubicBezTo>
                  <a:pt x="5489658" y="169736"/>
                  <a:pt x="5463255" y="71066"/>
                  <a:pt x="5410448" y="27089"/>
                </a:cubicBezTo>
                <a:cubicBezTo>
                  <a:pt x="5410448" y="27089"/>
                  <a:pt x="5438652" y="197682"/>
                  <a:pt x="5381473" y="343500"/>
                </a:cubicBezTo>
                <a:lnTo>
                  <a:pt x="5340240" y="172907"/>
                </a:lnTo>
                <a:lnTo>
                  <a:pt x="5277231" y="336128"/>
                </a:lnTo>
                <a:cubicBezTo>
                  <a:pt x="5277231" y="336128"/>
                  <a:pt x="5266773" y="132102"/>
                  <a:pt x="5138786" y="11230"/>
                </a:cubicBezTo>
                <a:cubicBezTo>
                  <a:pt x="5138786" y="11230"/>
                  <a:pt x="5234541" y="172993"/>
                  <a:pt x="5105610" y="283150"/>
                </a:cubicBezTo>
                <a:cubicBezTo>
                  <a:pt x="5105610" y="283150"/>
                  <a:pt x="5082550" y="233343"/>
                  <a:pt x="5111011" y="98327"/>
                </a:cubicBezTo>
                <a:cubicBezTo>
                  <a:pt x="5111011" y="98327"/>
                  <a:pt x="5025200" y="205740"/>
                  <a:pt x="4999311" y="288979"/>
                </a:cubicBezTo>
                <a:cubicBezTo>
                  <a:pt x="5014227" y="212084"/>
                  <a:pt x="4984566" y="149847"/>
                  <a:pt x="4964078" y="129788"/>
                </a:cubicBezTo>
                <a:cubicBezTo>
                  <a:pt x="4964078" y="129788"/>
                  <a:pt x="4997340" y="242173"/>
                  <a:pt x="4949848" y="355416"/>
                </a:cubicBezTo>
                <a:cubicBezTo>
                  <a:pt x="4898670" y="210969"/>
                  <a:pt x="4944104" y="27175"/>
                  <a:pt x="4944104" y="27175"/>
                </a:cubicBezTo>
                <a:cubicBezTo>
                  <a:pt x="4891297" y="71152"/>
                  <a:pt x="4864980" y="169907"/>
                  <a:pt x="4852464" y="238744"/>
                </a:cubicBezTo>
                <a:cubicBezTo>
                  <a:pt x="4826575" y="155505"/>
                  <a:pt x="4781398" y="98241"/>
                  <a:pt x="4781398" y="98241"/>
                </a:cubicBezTo>
                <a:cubicBezTo>
                  <a:pt x="4809859" y="233343"/>
                  <a:pt x="4786799" y="283064"/>
                  <a:pt x="4786799" y="283064"/>
                </a:cubicBezTo>
                <a:cubicBezTo>
                  <a:pt x="4657868" y="172822"/>
                  <a:pt x="4753623" y="11144"/>
                  <a:pt x="4753623" y="11144"/>
                </a:cubicBezTo>
                <a:cubicBezTo>
                  <a:pt x="4625636" y="132017"/>
                  <a:pt x="4594861" y="306296"/>
                  <a:pt x="4594861" y="306296"/>
                </a:cubicBezTo>
                <a:lnTo>
                  <a:pt x="4552255" y="172907"/>
                </a:lnTo>
                <a:lnTo>
                  <a:pt x="4512993" y="303809"/>
                </a:lnTo>
                <a:cubicBezTo>
                  <a:pt x="4455814" y="157991"/>
                  <a:pt x="4482046" y="27089"/>
                  <a:pt x="4482046" y="27089"/>
                </a:cubicBezTo>
                <a:cubicBezTo>
                  <a:pt x="4429240" y="71066"/>
                  <a:pt x="4402922" y="169821"/>
                  <a:pt x="4390406" y="238659"/>
                </a:cubicBezTo>
                <a:cubicBezTo>
                  <a:pt x="4364518" y="155419"/>
                  <a:pt x="4319340" y="98155"/>
                  <a:pt x="4319340" y="98155"/>
                </a:cubicBezTo>
                <a:cubicBezTo>
                  <a:pt x="4347801" y="233258"/>
                  <a:pt x="4324741" y="282978"/>
                  <a:pt x="4324741" y="282978"/>
                </a:cubicBezTo>
                <a:cubicBezTo>
                  <a:pt x="4195811" y="172736"/>
                  <a:pt x="4250160" y="0"/>
                  <a:pt x="4250160" y="0"/>
                </a:cubicBezTo>
                <a:cubicBezTo>
                  <a:pt x="4196754" y="110328"/>
                  <a:pt x="4177122" y="221771"/>
                  <a:pt x="4169836" y="287951"/>
                </a:cubicBezTo>
                <a:lnTo>
                  <a:pt x="4175494" y="147276"/>
                </a:lnTo>
                <a:lnTo>
                  <a:pt x="4140261" y="233944"/>
                </a:lnTo>
                <a:lnTo>
                  <a:pt x="4107857" y="87783"/>
                </a:lnTo>
                <a:lnTo>
                  <a:pt x="4107857" y="313582"/>
                </a:lnTo>
                <a:cubicBezTo>
                  <a:pt x="4107857" y="313582"/>
                  <a:pt x="4100484" y="172736"/>
                  <a:pt x="4016902" y="0"/>
                </a:cubicBezTo>
                <a:cubicBezTo>
                  <a:pt x="4016902" y="0"/>
                  <a:pt x="4071338" y="172736"/>
                  <a:pt x="3942407" y="282978"/>
                </a:cubicBezTo>
                <a:cubicBezTo>
                  <a:pt x="3942407" y="282978"/>
                  <a:pt x="3919347" y="233172"/>
                  <a:pt x="3947808" y="98155"/>
                </a:cubicBezTo>
                <a:cubicBezTo>
                  <a:pt x="3947808" y="98155"/>
                  <a:pt x="3902631" y="155419"/>
                  <a:pt x="3876742" y="238659"/>
                </a:cubicBezTo>
                <a:cubicBezTo>
                  <a:pt x="3864312" y="169736"/>
                  <a:pt x="3837909" y="71066"/>
                  <a:pt x="3785102" y="27089"/>
                </a:cubicBezTo>
                <a:cubicBezTo>
                  <a:pt x="3785102" y="27089"/>
                  <a:pt x="3813306" y="197682"/>
                  <a:pt x="3756127" y="343500"/>
                </a:cubicBezTo>
                <a:lnTo>
                  <a:pt x="3714893" y="172907"/>
                </a:lnTo>
                <a:lnTo>
                  <a:pt x="3651885" y="336128"/>
                </a:lnTo>
                <a:cubicBezTo>
                  <a:pt x="3651885" y="336128"/>
                  <a:pt x="3641427" y="132102"/>
                  <a:pt x="3513439" y="11230"/>
                </a:cubicBezTo>
                <a:cubicBezTo>
                  <a:pt x="3513439" y="11230"/>
                  <a:pt x="3609194" y="172993"/>
                  <a:pt x="3480264" y="283150"/>
                </a:cubicBezTo>
                <a:cubicBezTo>
                  <a:pt x="3480264" y="283150"/>
                  <a:pt x="3457204" y="233343"/>
                  <a:pt x="3485665" y="98327"/>
                </a:cubicBezTo>
                <a:cubicBezTo>
                  <a:pt x="3485665" y="98327"/>
                  <a:pt x="3399854" y="205740"/>
                  <a:pt x="3373965" y="288979"/>
                </a:cubicBezTo>
                <a:cubicBezTo>
                  <a:pt x="3388881" y="212084"/>
                  <a:pt x="3359220" y="149847"/>
                  <a:pt x="3338732" y="129788"/>
                </a:cubicBezTo>
                <a:cubicBezTo>
                  <a:pt x="3338732" y="129788"/>
                  <a:pt x="3371993" y="242173"/>
                  <a:pt x="3324502" y="355416"/>
                </a:cubicBezTo>
                <a:cubicBezTo>
                  <a:pt x="3273324" y="210969"/>
                  <a:pt x="3318758" y="27175"/>
                  <a:pt x="3318758" y="27175"/>
                </a:cubicBezTo>
                <a:cubicBezTo>
                  <a:pt x="3265951" y="71152"/>
                  <a:pt x="3239634" y="169907"/>
                  <a:pt x="3227204" y="238744"/>
                </a:cubicBezTo>
                <a:cubicBezTo>
                  <a:pt x="3201315" y="155505"/>
                  <a:pt x="3156138" y="98241"/>
                  <a:pt x="3156138" y="98241"/>
                </a:cubicBezTo>
                <a:cubicBezTo>
                  <a:pt x="3184598" y="233343"/>
                  <a:pt x="3161538" y="283064"/>
                  <a:pt x="3161538" y="283064"/>
                </a:cubicBezTo>
                <a:cubicBezTo>
                  <a:pt x="3032608" y="172822"/>
                  <a:pt x="3128363" y="11144"/>
                  <a:pt x="3128363" y="11144"/>
                </a:cubicBezTo>
                <a:cubicBezTo>
                  <a:pt x="3000375" y="132017"/>
                  <a:pt x="2969600" y="306296"/>
                  <a:pt x="2969600" y="306296"/>
                </a:cubicBezTo>
                <a:lnTo>
                  <a:pt x="2926995" y="172907"/>
                </a:lnTo>
                <a:lnTo>
                  <a:pt x="2887733" y="303809"/>
                </a:lnTo>
                <a:cubicBezTo>
                  <a:pt x="2830554" y="157991"/>
                  <a:pt x="2856786" y="27089"/>
                  <a:pt x="2856786" y="27089"/>
                </a:cubicBezTo>
                <a:cubicBezTo>
                  <a:pt x="2803979" y="71066"/>
                  <a:pt x="2777662" y="169821"/>
                  <a:pt x="2765146" y="238659"/>
                </a:cubicBezTo>
                <a:cubicBezTo>
                  <a:pt x="2739257" y="155419"/>
                  <a:pt x="2694080" y="98155"/>
                  <a:pt x="2694080" y="98155"/>
                </a:cubicBezTo>
                <a:cubicBezTo>
                  <a:pt x="2722541" y="233258"/>
                  <a:pt x="2699481" y="282978"/>
                  <a:pt x="2699481" y="282978"/>
                </a:cubicBezTo>
                <a:cubicBezTo>
                  <a:pt x="2570550" y="172736"/>
                  <a:pt x="2624986" y="0"/>
                  <a:pt x="2624986" y="0"/>
                </a:cubicBezTo>
                <a:cubicBezTo>
                  <a:pt x="2571579" y="110328"/>
                  <a:pt x="2551948" y="221685"/>
                  <a:pt x="2544661" y="287865"/>
                </a:cubicBezTo>
                <a:lnTo>
                  <a:pt x="2550319" y="147276"/>
                </a:lnTo>
                <a:lnTo>
                  <a:pt x="2515086" y="233944"/>
                </a:lnTo>
                <a:lnTo>
                  <a:pt x="2482682" y="87783"/>
                </a:lnTo>
                <a:lnTo>
                  <a:pt x="2482682" y="313582"/>
                </a:lnTo>
                <a:cubicBezTo>
                  <a:pt x="2482682" y="313582"/>
                  <a:pt x="2475310" y="172736"/>
                  <a:pt x="2391728" y="0"/>
                </a:cubicBezTo>
                <a:cubicBezTo>
                  <a:pt x="2391728" y="0"/>
                  <a:pt x="2446163" y="172736"/>
                  <a:pt x="2317233" y="282978"/>
                </a:cubicBezTo>
                <a:cubicBezTo>
                  <a:pt x="2317233" y="282978"/>
                  <a:pt x="2294173" y="233172"/>
                  <a:pt x="2322633" y="98155"/>
                </a:cubicBezTo>
                <a:cubicBezTo>
                  <a:pt x="2322633" y="98155"/>
                  <a:pt x="2277456" y="155419"/>
                  <a:pt x="2251567" y="238659"/>
                </a:cubicBezTo>
                <a:cubicBezTo>
                  <a:pt x="2239137" y="169736"/>
                  <a:pt x="2212734" y="71066"/>
                  <a:pt x="2159927" y="27089"/>
                </a:cubicBezTo>
                <a:cubicBezTo>
                  <a:pt x="2159927" y="27089"/>
                  <a:pt x="2188045" y="197682"/>
                  <a:pt x="2130952" y="343500"/>
                </a:cubicBezTo>
                <a:lnTo>
                  <a:pt x="2089719" y="172907"/>
                </a:lnTo>
                <a:lnTo>
                  <a:pt x="2026711" y="336128"/>
                </a:lnTo>
                <a:cubicBezTo>
                  <a:pt x="2026711" y="336128"/>
                  <a:pt x="2016252" y="132102"/>
                  <a:pt x="1888265" y="11230"/>
                </a:cubicBezTo>
                <a:cubicBezTo>
                  <a:pt x="1888265" y="11230"/>
                  <a:pt x="1984020" y="172993"/>
                  <a:pt x="1855089" y="283150"/>
                </a:cubicBezTo>
                <a:cubicBezTo>
                  <a:pt x="1855089" y="283150"/>
                  <a:pt x="1832029" y="233343"/>
                  <a:pt x="1860490" y="98327"/>
                </a:cubicBezTo>
                <a:cubicBezTo>
                  <a:pt x="1860490" y="98327"/>
                  <a:pt x="1774679" y="205740"/>
                  <a:pt x="1748790" y="288979"/>
                </a:cubicBezTo>
                <a:cubicBezTo>
                  <a:pt x="1763706" y="212084"/>
                  <a:pt x="1734045" y="149847"/>
                  <a:pt x="1713557" y="129788"/>
                </a:cubicBezTo>
                <a:cubicBezTo>
                  <a:pt x="1713557" y="129788"/>
                  <a:pt x="1746819" y="242173"/>
                  <a:pt x="1699327" y="355416"/>
                </a:cubicBezTo>
                <a:cubicBezTo>
                  <a:pt x="1648149" y="210969"/>
                  <a:pt x="1693583" y="27175"/>
                  <a:pt x="1693583" y="27175"/>
                </a:cubicBezTo>
                <a:cubicBezTo>
                  <a:pt x="1640777" y="71152"/>
                  <a:pt x="1614459" y="169907"/>
                  <a:pt x="1602029" y="238744"/>
                </a:cubicBezTo>
                <a:cubicBezTo>
                  <a:pt x="1576140" y="155505"/>
                  <a:pt x="1530963" y="98241"/>
                  <a:pt x="1530963" y="98241"/>
                </a:cubicBezTo>
                <a:cubicBezTo>
                  <a:pt x="1559424" y="233343"/>
                  <a:pt x="1536364" y="283064"/>
                  <a:pt x="1536364" y="283064"/>
                </a:cubicBezTo>
                <a:cubicBezTo>
                  <a:pt x="1407433" y="172822"/>
                  <a:pt x="1503188" y="11144"/>
                  <a:pt x="1503188" y="11144"/>
                </a:cubicBezTo>
                <a:cubicBezTo>
                  <a:pt x="1375201" y="132017"/>
                  <a:pt x="1344425" y="306296"/>
                  <a:pt x="1344425" y="306296"/>
                </a:cubicBezTo>
                <a:lnTo>
                  <a:pt x="1301820" y="172907"/>
                </a:lnTo>
                <a:lnTo>
                  <a:pt x="1262558" y="303809"/>
                </a:lnTo>
                <a:cubicBezTo>
                  <a:pt x="1205379" y="157991"/>
                  <a:pt x="1231611" y="27089"/>
                  <a:pt x="1231611" y="27089"/>
                </a:cubicBezTo>
                <a:cubicBezTo>
                  <a:pt x="1178805" y="71066"/>
                  <a:pt x="1152487" y="169821"/>
                  <a:pt x="1139971" y="238659"/>
                </a:cubicBezTo>
                <a:cubicBezTo>
                  <a:pt x="1114082" y="155419"/>
                  <a:pt x="1068905" y="98155"/>
                  <a:pt x="1068905" y="98155"/>
                </a:cubicBezTo>
                <a:cubicBezTo>
                  <a:pt x="1097366" y="233258"/>
                  <a:pt x="1074306" y="282978"/>
                  <a:pt x="1074306" y="282978"/>
                </a:cubicBezTo>
                <a:cubicBezTo>
                  <a:pt x="945375" y="172736"/>
                  <a:pt x="999811" y="0"/>
                  <a:pt x="999811" y="0"/>
                </a:cubicBezTo>
                <a:cubicBezTo>
                  <a:pt x="946404" y="110328"/>
                  <a:pt x="926773" y="221685"/>
                  <a:pt x="919486" y="287865"/>
                </a:cubicBezTo>
                <a:lnTo>
                  <a:pt x="925144" y="147276"/>
                </a:lnTo>
                <a:lnTo>
                  <a:pt x="889911" y="233944"/>
                </a:lnTo>
                <a:lnTo>
                  <a:pt x="857507" y="87783"/>
                </a:lnTo>
                <a:lnTo>
                  <a:pt x="857507" y="313582"/>
                </a:lnTo>
                <a:cubicBezTo>
                  <a:pt x="857507" y="313582"/>
                  <a:pt x="850135" y="172736"/>
                  <a:pt x="766553" y="0"/>
                </a:cubicBezTo>
                <a:cubicBezTo>
                  <a:pt x="766553" y="0"/>
                  <a:pt x="820988" y="172736"/>
                  <a:pt x="692058" y="282978"/>
                </a:cubicBezTo>
                <a:cubicBezTo>
                  <a:pt x="692058" y="282978"/>
                  <a:pt x="668998" y="233172"/>
                  <a:pt x="697459" y="98155"/>
                </a:cubicBezTo>
                <a:cubicBezTo>
                  <a:pt x="697459" y="98155"/>
                  <a:pt x="652282" y="155419"/>
                  <a:pt x="626393" y="238659"/>
                </a:cubicBezTo>
                <a:cubicBezTo>
                  <a:pt x="613962" y="169736"/>
                  <a:pt x="587559" y="71066"/>
                  <a:pt x="534753" y="27089"/>
                </a:cubicBezTo>
                <a:cubicBezTo>
                  <a:pt x="534753" y="27089"/>
                  <a:pt x="562870" y="197682"/>
                  <a:pt x="505778" y="343500"/>
                </a:cubicBezTo>
                <a:lnTo>
                  <a:pt x="464544" y="172907"/>
                </a:lnTo>
                <a:lnTo>
                  <a:pt x="401536" y="336128"/>
                </a:lnTo>
                <a:cubicBezTo>
                  <a:pt x="401536" y="336128"/>
                  <a:pt x="391077" y="132102"/>
                  <a:pt x="263090" y="11230"/>
                </a:cubicBezTo>
                <a:cubicBezTo>
                  <a:pt x="263090" y="11230"/>
                  <a:pt x="358845" y="172993"/>
                  <a:pt x="229914" y="283150"/>
                </a:cubicBezTo>
                <a:cubicBezTo>
                  <a:pt x="229914" y="283150"/>
                  <a:pt x="206854" y="233343"/>
                  <a:pt x="235315" y="98327"/>
                </a:cubicBezTo>
                <a:cubicBezTo>
                  <a:pt x="235315" y="98327"/>
                  <a:pt x="149504" y="205740"/>
                  <a:pt x="123615" y="288979"/>
                </a:cubicBezTo>
                <a:cubicBezTo>
                  <a:pt x="138532" y="212084"/>
                  <a:pt x="108871" y="149847"/>
                  <a:pt x="88382" y="129788"/>
                </a:cubicBezTo>
                <a:cubicBezTo>
                  <a:pt x="88382" y="129788"/>
                  <a:pt x="146504" y="325841"/>
                  <a:pt x="0" y="460858"/>
                </a:cubicBezTo>
                <a:lnTo>
                  <a:pt x="0" y="571957"/>
                </a:lnTo>
                <a:lnTo>
                  <a:pt x="7427043" y="571957"/>
                </a:lnTo>
                <a:lnTo>
                  <a:pt x="7427043" y="460858"/>
                </a:lnTo>
                <a:lnTo>
                  <a:pt x="7414442" y="460858"/>
                </a:lnTo>
                <a:lnTo>
                  <a:pt x="7427043" y="147447"/>
                </a:lnTo>
                <a:lnTo>
                  <a:pt x="7426186" y="147276"/>
                </a:lnTo>
                <a:close/>
              </a:path>
            </a:pathLst>
          </a:custGeom>
          <a:solidFill>
            <a:srgbClr val="828A7B">
              <a:alpha val="177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9"/>
          <p:cNvSpPr txBox="1"/>
          <p:nvPr>
            <p:ph type="title"/>
          </p:nvPr>
        </p:nvSpPr>
        <p:spPr>
          <a:xfrm>
            <a:off x="5034175" y="1581450"/>
            <a:ext cx="3396600" cy="102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88" name="Google Shape;188;p9"/>
          <p:cNvSpPr txBox="1"/>
          <p:nvPr>
            <p:ph idx="1" type="subTitle"/>
          </p:nvPr>
        </p:nvSpPr>
        <p:spPr>
          <a:xfrm>
            <a:off x="5034175" y="2533650"/>
            <a:ext cx="3396600" cy="1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9"/>
          <p:cNvSpPr/>
          <p:nvPr>
            <p:ph idx="2" type="pic"/>
          </p:nvPr>
        </p:nvSpPr>
        <p:spPr>
          <a:xfrm>
            <a:off x="510241" y="539500"/>
            <a:ext cx="3270000" cy="4064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"/>
          <p:cNvSpPr/>
          <p:nvPr>
            <p:ph idx="2" type="pic"/>
          </p:nvPr>
        </p:nvSpPr>
        <p:spPr>
          <a:xfrm>
            <a:off x="-6650" y="-665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10"/>
          <p:cNvSpPr txBox="1"/>
          <p:nvPr>
            <p:ph type="title"/>
          </p:nvPr>
        </p:nvSpPr>
        <p:spPr>
          <a:xfrm>
            <a:off x="5276275" y="3681700"/>
            <a:ext cx="3154500" cy="9222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apey"/>
              <a:buNone/>
              <a:defRPr sz="33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0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627" name="Google Shape;627;p30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dTCzrEJ65VFNwuX9y_I0-E7cdUtNUyGv/view" TargetMode="External"/><Relationship Id="rId4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3"/>
          <p:cNvSpPr txBox="1"/>
          <p:nvPr>
            <p:ph type="ctrTitle"/>
          </p:nvPr>
        </p:nvSpPr>
        <p:spPr>
          <a:xfrm>
            <a:off x="713225" y="936575"/>
            <a:ext cx="3836100" cy="21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HEAL HERD: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CATTLE DISEASE DETECTION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apey"/>
                <a:ea typeface="Arapey"/>
                <a:cs typeface="Arapey"/>
                <a:sym typeface="Arapey"/>
              </a:rPr>
              <a:t> </a:t>
            </a:r>
            <a:endParaRPr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636" name="Google Shape;636;p33"/>
          <p:cNvSpPr txBox="1"/>
          <p:nvPr>
            <p:ph idx="1" type="subTitle"/>
          </p:nvPr>
        </p:nvSpPr>
        <p:spPr>
          <a:xfrm>
            <a:off x="713225" y="2837150"/>
            <a:ext cx="27516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Ganesh S        </a:t>
            </a:r>
            <a:r>
              <a:rPr lang="en"/>
              <a:t>2022115035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Kamesh S       2022115015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Girish Sai D     2022115027</a:t>
            </a:r>
            <a:endParaRPr/>
          </a:p>
        </p:txBody>
      </p:sp>
      <p:pic>
        <p:nvPicPr>
          <p:cNvPr id="637" name="Google Shape;637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2811" r="12784" t="0"/>
          <a:stretch/>
        </p:blipFill>
        <p:spPr>
          <a:xfrm>
            <a:off x="4858525" y="673952"/>
            <a:ext cx="3572250" cy="36967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42"/>
          <p:cNvSpPr txBox="1"/>
          <p:nvPr>
            <p:ph type="title"/>
          </p:nvPr>
        </p:nvSpPr>
        <p:spPr>
          <a:xfrm>
            <a:off x="2875950" y="57938"/>
            <a:ext cx="33921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</a:t>
            </a:r>
            <a:endParaRPr/>
          </a:p>
        </p:txBody>
      </p:sp>
      <p:sp>
        <p:nvSpPr>
          <p:cNvPr id="744" name="Google Shape;744;p42"/>
          <p:cNvSpPr txBox="1"/>
          <p:nvPr>
            <p:ph idx="1" type="subTitle"/>
          </p:nvPr>
        </p:nvSpPr>
        <p:spPr>
          <a:xfrm>
            <a:off x="532925" y="1079025"/>
            <a:ext cx="71016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 Dataset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research utilizes a comprehensive dataset of </a:t>
            </a:r>
            <a:r>
              <a:rPr b="1" lang="en"/>
              <a:t>1,480</a:t>
            </a:r>
            <a:r>
              <a:rPr lang="en"/>
              <a:t> labeled images of cattle affected by various diseases. The images were sourced from multiple veterinary databases and research institutions, ensuring a diverse and representative sample.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To address the class imbalance evident in the dataset, we employed several strategies: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1. Data Augmentation: </a:t>
            </a:r>
            <a:r>
              <a:rPr lang="en" sz="1500"/>
              <a:t>We applied various augmentation techniques such as rotation, flipping, and color jittering to increase the effective size of underrepresented classes. 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2. Weighted Sampling: </a:t>
            </a:r>
            <a:r>
              <a:rPr lang="en" sz="1500"/>
              <a:t>During training, we used a weighted sampling approach to ensure that all classes were equally represented in each batch</a:t>
            </a:r>
            <a:r>
              <a:rPr b="1" lang="en" sz="1500"/>
              <a:t>.</a:t>
            </a:r>
            <a:r>
              <a:rPr lang="en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3"/>
          <p:cNvSpPr txBox="1"/>
          <p:nvPr>
            <p:ph type="title"/>
          </p:nvPr>
        </p:nvSpPr>
        <p:spPr>
          <a:xfrm>
            <a:off x="2875950" y="57938"/>
            <a:ext cx="33921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</a:t>
            </a:r>
            <a:endParaRPr/>
          </a:p>
        </p:txBody>
      </p:sp>
      <p:sp>
        <p:nvSpPr>
          <p:cNvPr id="750" name="Google Shape;750;p43"/>
          <p:cNvSpPr txBox="1"/>
          <p:nvPr>
            <p:ph idx="1" type="subTitle"/>
          </p:nvPr>
        </p:nvSpPr>
        <p:spPr>
          <a:xfrm>
            <a:off x="532900" y="1079025"/>
            <a:ext cx="71016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User Interface Layer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front-end of the application is built using HTML, CSS, and JavaScript, providing an intuitive interface for users to interact with the system. It includes the following key components: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Disease Detection Page:</a:t>
            </a:r>
            <a:r>
              <a:rPr lang="en" sz="1500"/>
              <a:t> Users can upload images of their animals for processing by the disease detection service.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 </a:t>
            </a:r>
            <a:r>
              <a:rPr b="1" lang="en" sz="1500"/>
              <a:t>Medicine Recommendation Page</a:t>
            </a:r>
            <a:r>
              <a:rPr lang="en" sz="1500"/>
              <a:t>: Based on the detected disease, the application recommends suitable medications in regional languages.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Veterinary Hospital Locator:</a:t>
            </a:r>
            <a:r>
              <a:rPr lang="en" sz="1500"/>
              <a:t> Users can find nearby veterinary clinics using an integrated map interface.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Product Recommendation Page</a:t>
            </a:r>
            <a:r>
              <a:rPr lang="en" sz="1500"/>
              <a:t>: Displays a list of relevant animal health products based on the detected disease and user preferences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4"/>
          <p:cNvSpPr txBox="1"/>
          <p:nvPr>
            <p:ph type="title"/>
          </p:nvPr>
        </p:nvSpPr>
        <p:spPr>
          <a:xfrm>
            <a:off x="2875950" y="57938"/>
            <a:ext cx="33921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</a:t>
            </a:r>
            <a:endParaRPr/>
          </a:p>
        </p:txBody>
      </p:sp>
      <p:sp>
        <p:nvSpPr>
          <p:cNvPr id="756" name="Google Shape;756;p44"/>
          <p:cNvSpPr txBox="1"/>
          <p:nvPr>
            <p:ph idx="1" type="subTitle"/>
          </p:nvPr>
        </p:nvSpPr>
        <p:spPr>
          <a:xfrm>
            <a:off x="532925" y="1079025"/>
            <a:ext cx="71016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 Backend Layer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 using Flask, this layer handles user requests, communicates with various services, and delivers appropriate responses. Key components include,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Web Server</a:t>
            </a:r>
            <a:r>
              <a:rPr lang="en" sz="1500"/>
              <a:t>: Acts as the central point of communication between the user interface and backend services.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Disease Detection Service</a:t>
            </a:r>
            <a:r>
              <a:rPr lang="en" sz="1500"/>
              <a:t>: Utilizes the YOLO v8 and Roboflow models to identify potential diseases from user-uploaded images.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Recommendation Service</a:t>
            </a:r>
            <a:r>
              <a:rPr lang="en" sz="1500"/>
              <a:t>: Employs the Gemini AI API to provide medication recommendations based on the detected disease.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Web Scraping Service</a:t>
            </a:r>
            <a:r>
              <a:rPr lang="en" sz="1500"/>
              <a:t>: Collects and extracts data from various sources related to veterinary clinics and animal health products.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Geolocation Service</a:t>
            </a:r>
            <a:r>
              <a:rPr lang="en" sz="1500"/>
              <a:t>: Integrates with Google Maps API to provide location-based services for veterinary hospitals.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5"/>
          <p:cNvSpPr txBox="1"/>
          <p:nvPr>
            <p:ph type="title"/>
          </p:nvPr>
        </p:nvSpPr>
        <p:spPr>
          <a:xfrm>
            <a:off x="720000" y="445025"/>
            <a:ext cx="812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            </a:t>
            </a:r>
            <a:r>
              <a:rPr lang="en" sz="2800"/>
              <a:t>TOOLS AND TECHNOLOGY USED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762" name="Google Shape;762;p45"/>
          <p:cNvSpPr txBox="1"/>
          <p:nvPr>
            <p:ph idx="1" type="subTitle"/>
          </p:nvPr>
        </p:nvSpPr>
        <p:spPr>
          <a:xfrm>
            <a:off x="4356600" y="1143400"/>
            <a:ext cx="3797100" cy="31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                   </a:t>
            </a:r>
            <a:r>
              <a:rPr b="1" lang="en" sz="1600">
                <a:solidFill>
                  <a:srgbClr val="000000"/>
                </a:solidFill>
              </a:rPr>
              <a:t>Roboflow AutoML model</a:t>
            </a:r>
            <a:endParaRPr b="1" sz="16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</a:rPr>
              <a:t>To complement the YOLO v8 model and cover additional diseases not included in its training, we integrated the Roboflow AutoML model.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The Roboflow model was specifically trained to detect Ringworm,Pediculosis and Dermatophilosis, conditions that were underrepresented in our primary dataset.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45"/>
          <p:cNvSpPr txBox="1"/>
          <p:nvPr>
            <p:ph idx="2" type="subTitle"/>
          </p:nvPr>
        </p:nvSpPr>
        <p:spPr>
          <a:xfrm>
            <a:off x="439550" y="1073350"/>
            <a:ext cx="3868800" cy="33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YOLO v8 Model</a:t>
            </a:r>
            <a:endParaRPr b="1" sz="15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>
                <a:solidFill>
                  <a:srgbClr val="000000"/>
                </a:solidFill>
              </a:rPr>
              <a:t>We chose the YOLO (You Only Look Once) v8 model for its fast inference speed and high accuracy in object detection tasks.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YOLO v8 represents the state-of-the-art in real-time object detection, making it ideal for our application where rapid disease identification is crucial.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We fine-tuned a pre-trained YOLO v8 model on our dataset for the detection of FMD, IBK, LSD, and healthy cattle.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oogle Shape;768;p46"/>
          <p:cNvGrpSpPr/>
          <p:nvPr/>
        </p:nvGrpSpPr>
        <p:grpSpPr>
          <a:xfrm>
            <a:off x="1219051" y="735606"/>
            <a:ext cx="2697276" cy="3672287"/>
            <a:chOff x="1655550" y="790900"/>
            <a:chExt cx="2510262" cy="3417671"/>
          </a:xfrm>
        </p:grpSpPr>
        <p:sp>
          <p:nvSpPr>
            <p:cNvPr id="769" name="Google Shape;769;p46"/>
            <p:cNvSpPr/>
            <p:nvPr/>
          </p:nvSpPr>
          <p:spPr>
            <a:xfrm>
              <a:off x="1655550" y="790900"/>
              <a:ext cx="2510262" cy="3417671"/>
            </a:xfrm>
            <a:custGeom>
              <a:rect b="b" l="l" r="r" t="t"/>
              <a:pathLst>
                <a:path extrusionOk="0" h="190426" w="143096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6"/>
            <p:cNvSpPr/>
            <p:nvPr/>
          </p:nvSpPr>
          <p:spPr>
            <a:xfrm>
              <a:off x="1735300" y="886765"/>
              <a:ext cx="2350730" cy="3115776"/>
            </a:xfrm>
            <a:custGeom>
              <a:rect b="b" l="l" r="r" t="t"/>
              <a:pathLst>
                <a:path extrusionOk="0" h="173605" w="134002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71" name="Google Shape;771;p46"/>
          <p:cNvPicPr preferRelativeResize="0"/>
          <p:nvPr/>
        </p:nvPicPr>
        <p:blipFill rotWithShape="1">
          <a:blip r:embed="rId3">
            <a:alphaModFix/>
          </a:blip>
          <a:srcRect b="12674" l="15952" r="0" t="12681"/>
          <a:stretch/>
        </p:blipFill>
        <p:spPr>
          <a:xfrm>
            <a:off x="1311444" y="838613"/>
            <a:ext cx="2512491" cy="3347958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46"/>
          <p:cNvSpPr txBox="1"/>
          <p:nvPr>
            <p:ph type="title"/>
          </p:nvPr>
        </p:nvSpPr>
        <p:spPr>
          <a:xfrm>
            <a:off x="5086500" y="1741025"/>
            <a:ext cx="3344400" cy="117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Questrial"/>
                <a:ea typeface="Questrial"/>
                <a:cs typeface="Questrial"/>
                <a:sym typeface="Questrial"/>
              </a:rPr>
              <a:t>Walkthrough of</a:t>
            </a:r>
            <a:endParaRPr sz="35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Questrial"/>
                <a:ea typeface="Questrial"/>
                <a:cs typeface="Questrial"/>
                <a:sym typeface="Questrial"/>
              </a:rPr>
              <a:t>HEAL HERD</a:t>
            </a:r>
            <a:endParaRPr sz="3500"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Google Shape;777;p47"/>
          <p:cNvPicPr preferRelativeResize="0"/>
          <p:nvPr/>
        </p:nvPicPr>
        <p:blipFill rotWithShape="1">
          <a:blip r:embed="rId3">
            <a:alphaModFix/>
          </a:blip>
          <a:srcRect b="0" l="0" r="3660" t="0"/>
          <a:stretch/>
        </p:blipFill>
        <p:spPr>
          <a:xfrm>
            <a:off x="0" y="-103700"/>
            <a:ext cx="9144001" cy="52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2" name="Google Shape;782;p48"/>
          <p:cNvPicPr preferRelativeResize="0"/>
          <p:nvPr/>
        </p:nvPicPr>
        <p:blipFill rotWithShape="1">
          <a:blip r:embed="rId3">
            <a:alphaModFix/>
          </a:blip>
          <a:srcRect b="0" l="8908" r="8908" t="0"/>
          <a:stretch/>
        </p:blipFill>
        <p:spPr>
          <a:xfrm>
            <a:off x="0" y="-103700"/>
            <a:ext cx="9144001" cy="52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7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3700"/>
            <a:ext cx="9144001" cy="52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2" name="Google Shape;792;p50"/>
          <p:cNvPicPr preferRelativeResize="0"/>
          <p:nvPr/>
        </p:nvPicPr>
        <p:blipFill rotWithShape="1">
          <a:blip r:embed="rId3">
            <a:alphaModFix/>
          </a:blip>
          <a:srcRect b="0" l="8895" r="8887" t="0"/>
          <a:stretch/>
        </p:blipFill>
        <p:spPr>
          <a:xfrm>
            <a:off x="0" y="-103700"/>
            <a:ext cx="9144001" cy="52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51"/>
          <p:cNvPicPr preferRelativeResize="0"/>
          <p:nvPr/>
        </p:nvPicPr>
        <p:blipFill rotWithShape="1">
          <a:blip r:embed="rId3">
            <a:alphaModFix/>
          </a:blip>
          <a:srcRect b="0" l="8773" r="8773" t="0"/>
          <a:stretch/>
        </p:blipFill>
        <p:spPr>
          <a:xfrm>
            <a:off x="0" y="-103700"/>
            <a:ext cx="9144001" cy="52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4"/>
          <p:cNvGrpSpPr/>
          <p:nvPr/>
        </p:nvGrpSpPr>
        <p:grpSpPr>
          <a:xfrm flipH="1" rot="-1799999">
            <a:off x="2913943" y="2458521"/>
            <a:ext cx="1698454" cy="1754522"/>
            <a:chOff x="7945637" y="-547350"/>
            <a:chExt cx="1665804" cy="1720794"/>
          </a:xfrm>
        </p:grpSpPr>
        <p:sp>
          <p:nvSpPr>
            <p:cNvPr id="643" name="Google Shape;643;p34"/>
            <p:cNvSpPr/>
            <p:nvPr/>
          </p:nvSpPr>
          <p:spPr>
            <a:xfrm>
              <a:off x="8725100" y="260687"/>
              <a:ext cx="107851" cy="109420"/>
            </a:xfrm>
            <a:custGeom>
              <a:rect b="b" l="l" r="r" t="t"/>
              <a:pathLst>
                <a:path extrusionOk="0" h="109420" w="108393">
                  <a:moveTo>
                    <a:pt x="12268" y="15756"/>
                  </a:moveTo>
                  <a:cubicBezTo>
                    <a:pt x="16212" y="11587"/>
                    <a:pt x="21451" y="10010"/>
                    <a:pt x="26859" y="8658"/>
                  </a:cubicBezTo>
                  <a:cubicBezTo>
                    <a:pt x="31817" y="7419"/>
                    <a:pt x="36775" y="6968"/>
                    <a:pt x="41845" y="7926"/>
                  </a:cubicBezTo>
                  <a:cubicBezTo>
                    <a:pt x="53563" y="10123"/>
                    <a:pt x="60887" y="19080"/>
                    <a:pt x="67703" y="28150"/>
                  </a:cubicBezTo>
                  <a:cubicBezTo>
                    <a:pt x="74126" y="36657"/>
                    <a:pt x="81562" y="44319"/>
                    <a:pt x="87759" y="52938"/>
                  </a:cubicBezTo>
                  <a:cubicBezTo>
                    <a:pt x="93336" y="60713"/>
                    <a:pt x="99646" y="70459"/>
                    <a:pt x="97900" y="80543"/>
                  </a:cubicBezTo>
                  <a:cubicBezTo>
                    <a:pt x="94463" y="100374"/>
                    <a:pt x="71534" y="101613"/>
                    <a:pt x="56098" y="96881"/>
                  </a:cubicBezTo>
                  <a:cubicBezTo>
                    <a:pt x="36887" y="90965"/>
                    <a:pt x="21902" y="74853"/>
                    <a:pt x="15817" y="55812"/>
                  </a:cubicBezTo>
                  <a:cubicBezTo>
                    <a:pt x="13677" y="49164"/>
                    <a:pt x="12494" y="41727"/>
                    <a:pt x="11536" y="34798"/>
                  </a:cubicBezTo>
                  <a:cubicBezTo>
                    <a:pt x="10691" y="28545"/>
                    <a:pt x="11029" y="22517"/>
                    <a:pt x="16099" y="18179"/>
                  </a:cubicBezTo>
                  <a:cubicBezTo>
                    <a:pt x="20268" y="14573"/>
                    <a:pt x="25902" y="12320"/>
                    <a:pt x="31028" y="10686"/>
                  </a:cubicBezTo>
                  <a:cubicBezTo>
                    <a:pt x="36437" y="8940"/>
                    <a:pt x="43253" y="4996"/>
                    <a:pt x="49000" y="7531"/>
                  </a:cubicBezTo>
                  <a:cubicBezTo>
                    <a:pt x="50802" y="8320"/>
                    <a:pt x="52211" y="6404"/>
                    <a:pt x="51028" y="4883"/>
                  </a:cubicBezTo>
                  <a:cubicBezTo>
                    <a:pt x="46971" y="-299"/>
                    <a:pt x="40098" y="433"/>
                    <a:pt x="34296" y="1222"/>
                  </a:cubicBezTo>
                  <a:cubicBezTo>
                    <a:pt x="28211" y="2067"/>
                    <a:pt x="21958" y="2461"/>
                    <a:pt x="16324" y="4996"/>
                  </a:cubicBezTo>
                  <a:cubicBezTo>
                    <a:pt x="10409" y="7644"/>
                    <a:pt x="4945" y="12207"/>
                    <a:pt x="2240" y="18179"/>
                  </a:cubicBezTo>
                  <a:cubicBezTo>
                    <a:pt x="-1140" y="25615"/>
                    <a:pt x="-69" y="33897"/>
                    <a:pt x="1395" y="41671"/>
                  </a:cubicBezTo>
                  <a:cubicBezTo>
                    <a:pt x="2747" y="48882"/>
                    <a:pt x="3761" y="56206"/>
                    <a:pt x="6578" y="63023"/>
                  </a:cubicBezTo>
                  <a:cubicBezTo>
                    <a:pt x="9395" y="70008"/>
                    <a:pt x="13226" y="76431"/>
                    <a:pt x="17789" y="82459"/>
                  </a:cubicBezTo>
                  <a:cubicBezTo>
                    <a:pt x="24888" y="91867"/>
                    <a:pt x="33113" y="98853"/>
                    <a:pt x="44042" y="103472"/>
                  </a:cubicBezTo>
                  <a:cubicBezTo>
                    <a:pt x="63140" y="111585"/>
                    <a:pt x="90407" y="113894"/>
                    <a:pt x="103308" y="94064"/>
                  </a:cubicBezTo>
                  <a:cubicBezTo>
                    <a:pt x="119364" y="69332"/>
                    <a:pt x="93562" y="45446"/>
                    <a:pt x="78971" y="27812"/>
                  </a:cubicBezTo>
                  <a:cubicBezTo>
                    <a:pt x="69844" y="16770"/>
                    <a:pt x="61450" y="2855"/>
                    <a:pt x="46070" y="320"/>
                  </a:cubicBezTo>
                  <a:cubicBezTo>
                    <a:pt x="39310" y="-807"/>
                    <a:pt x="32211" y="1222"/>
                    <a:pt x="25958" y="3588"/>
                  </a:cubicBezTo>
                  <a:cubicBezTo>
                    <a:pt x="20212" y="5728"/>
                    <a:pt x="14522" y="9672"/>
                    <a:pt x="10860" y="14630"/>
                  </a:cubicBezTo>
                  <a:cubicBezTo>
                    <a:pt x="10240" y="15418"/>
                    <a:pt x="11592" y="16432"/>
                    <a:pt x="12268" y="15700"/>
                  </a:cubicBezTo>
                  <a:lnTo>
                    <a:pt x="12268" y="15700"/>
                  </a:lnTo>
                  <a:lnTo>
                    <a:pt x="12268" y="157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8674300" y="209887"/>
              <a:ext cx="211074" cy="214284"/>
            </a:xfrm>
            <a:custGeom>
              <a:rect b="b" l="l" r="r" t="t"/>
              <a:pathLst>
                <a:path extrusionOk="0" h="214284" w="210548">
                  <a:moveTo>
                    <a:pt x="18498" y="27240"/>
                  </a:moveTo>
                  <a:cubicBezTo>
                    <a:pt x="26160" y="18395"/>
                    <a:pt x="37315" y="14001"/>
                    <a:pt x="48300" y="10846"/>
                  </a:cubicBezTo>
                  <a:cubicBezTo>
                    <a:pt x="58779" y="7860"/>
                    <a:pt x="69933" y="6226"/>
                    <a:pt x="80806" y="7860"/>
                  </a:cubicBezTo>
                  <a:cubicBezTo>
                    <a:pt x="105707" y="11635"/>
                    <a:pt x="121819" y="31183"/>
                    <a:pt x="136185" y="50169"/>
                  </a:cubicBezTo>
                  <a:cubicBezTo>
                    <a:pt x="149875" y="68253"/>
                    <a:pt x="165762" y="84534"/>
                    <a:pt x="179057" y="102900"/>
                  </a:cubicBezTo>
                  <a:cubicBezTo>
                    <a:pt x="191282" y="119913"/>
                    <a:pt x="203958" y="141208"/>
                    <a:pt x="199282" y="163067"/>
                  </a:cubicBezTo>
                  <a:cubicBezTo>
                    <a:pt x="195226" y="181883"/>
                    <a:pt x="180972" y="196136"/>
                    <a:pt x="162720" y="201376"/>
                  </a:cubicBezTo>
                  <a:cubicBezTo>
                    <a:pt x="144523" y="206615"/>
                    <a:pt x="124861" y="204305"/>
                    <a:pt x="107003" y="198840"/>
                  </a:cubicBezTo>
                  <a:cubicBezTo>
                    <a:pt x="89538" y="193489"/>
                    <a:pt x="72187" y="184531"/>
                    <a:pt x="58948" y="171743"/>
                  </a:cubicBezTo>
                  <a:cubicBezTo>
                    <a:pt x="50610" y="163687"/>
                    <a:pt x="43512" y="153884"/>
                    <a:pt x="37146" y="144194"/>
                  </a:cubicBezTo>
                  <a:cubicBezTo>
                    <a:pt x="29653" y="132814"/>
                    <a:pt x="23456" y="120589"/>
                    <a:pt x="19738" y="107407"/>
                  </a:cubicBezTo>
                  <a:cubicBezTo>
                    <a:pt x="17879" y="100815"/>
                    <a:pt x="16977" y="94055"/>
                    <a:pt x="15681" y="87351"/>
                  </a:cubicBezTo>
                  <a:cubicBezTo>
                    <a:pt x="14442" y="80703"/>
                    <a:pt x="12921" y="74112"/>
                    <a:pt x="12020" y="67408"/>
                  </a:cubicBezTo>
                  <a:cubicBezTo>
                    <a:pt x="10386" y="55352"/>
                    <a:pt x="10498" y="42225"/>
                    <a:pt x="19005" y="32648"/>
                  </a:cubicBezTo>
                  <a:cubicBezTo>
                    <a:pt x="26554" y="24198"/>
                    <a:pt x="37033" y="19634"/>
                    <a:pt x="47342" y="15522"/>
                  </a:cubicBezTo>
                  <a:cubicBezTo>
                    <a:pt x="52187" y="13606"/>
                    <a:pt x="57483" y="12649"/>
                    <a:pt x="62497" y="11128"/>
                  </a:cubicBezTo>
                  <a:cubicBezTo>
                    <a:pt x="68018" y="9381"/>
                    <a:pt x="73652" y="7578"/>
                    <a:pt x="79398" y="6902"/>
                  </a:cubicBezTo>
                  <a:cubicBezTo>
                    <a:pt x="84919" y="6226"/>
                    <a:pt x="90609" y="6508"/>
                    <a:pt x="95397" y="9550"/>
                  </a:cubicBezTo>
                  <a:cubicBezTo>
                    <a:pt x="97031" y="10620"/>
                    <a:pt x="98721" y="8254"/>
                    <a:pt x="97426" y="6902"/>
                  </a:cubicBezTo>
                  <a:cubicBezTo>
                    <a:pt x="88693" y="-2280"/>
                    <a:pt x="74778" y="198"/>
                    <a:pt x="63680" y="2452"/>
                  </a:cubicBezTo>
                  <a:cubicBezTo>
                    <a:pt x="51906" y="4818"/>
                    <a:pt x="40019" y="6226"/>
                    <a:pt x="29090" y="11522"/>
                  </a:cubicBezTo>
                  <a:cubicBezTo>
                    <a:pt x="17710" y="17043"/>
                    <a:pt x="7456" y="26113"/>
                    <a:pt x="2949" y="38169"/>
                  </a:cubicBezTo>
                  <a:cubicBezTo>
                    <a:pt x="-2459" y="52479"/>
                    <a:pt x="696" y="68591"/>
                    <a:pt x="3513" y="83126"/>
                  </a:cubicBezTo>
                  <a:cubicBezTo>
                    <a:pt x="6330" y="97604"/>
                    <a:pt x="8527" y="111744"/>
                    <a:pt x="14329" y="125434"/>
                  </a:cubicBezTo>
                  <a:cubicBezTo>
                    <a:pt x="20132" y="139068"/>
                    <a:pt x="28075" y="151518"/>
                    <a:pt x="37089" y="163236"/>
                  </a:cubicBezTo>
                  <a:cubicBezTo>
                    <a:pt x="44131" y="172419"/>
                    <a:pt x="51455" y="180644"/>
                    <a:pt x="60751" y="187573"/>
                  </a:cubicBezTo>
                  <a:cubicBezTo>
                    <a:pt x="68919" y="193658"/>
                    <a:pt x="77877" y="198615"/>
                    <a:pt x="87229" y="202615"/>
                  </a:cubicBezTo>
                  <a:cubicBezTo>
                    <a:pt x="123397" y="218051"/>
                    <a:pt x="176409" y="223347"/>
                    <a:pt x="200916" y="185432"/>
                  </a:cubicBezTo>
                  <a:cubicBezTo>
                    <a:pt x="231788" y="137715"/>
                    <a:pt x="181029" y="90562"/>
                    <a:pt x="152861" y="56591"/>
                  </a:cubicBezTo>
                  <a:cubicBezTo>
                    <a:pt x="136974" y="37493"/>
                    <a:pt x="123340" y="14226"/>
                    <a:pt x="99397" y="4198"/>
                  </a:cubicBezTo>
                  <a:cubicBezTo>
                    <a:pt x="87679" y="-703"/>
                    <a:pt x="75623" y="-928"/>
                    <a:pt x="63342" y="1550"/>
                  </a:cubicBezTo>
                  <a:cubicBezTo>
                    <a:pt x="51173" y="4029"/>
                    <a:pt x="39512" y="8198"/>
                    <a:pt x="29202" y="15184"/>
                  </a:cubicBezTo>
                  <a:cubicBezTo>
                    <a:pt x="24752" y="18170"/>
                    <a:pt x="20639" y="21719"/>
                    <a:pt x="17372" y="25944"/>
                  </a:cubicBezTo>
                  <a:cubicBezTo>
                    <a:pt x="16695" y="26789"/>
                    <a:pt x="17879" y="28085"/>
                    <a:pt x="18611" y="27183"/>
                  </a:cubicBezTo>
                  <a:lnTo>
                    <a:pt x="18611" y="27183"/>
                  </a:lnTo>
                  <a:lnTo>
                    <a:pt x="18498" y="272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7945637" y="-547350"/>
              <a:ext cx="1665804" cy="1720794"/>
            </a:xfrm>
            <a:custGeom>
              <a:rect b="b" l="l" r="r" t="t"/>
              <a:pathLst>
                <a:path extrusionOk="0" h="1720794" w="1665804">
                  <a:moveTo>
                    <a:pt x="102405" y="195778"/>
                  </a:moveTo>
                  <a:cubicBezTo>
                    <a:pt x="129897" y="161750"/>
                    <a:pt x="165276" y="134878"/>
                    <a:pt x="202740" y="112625"/>
                  </a:cubicBezTo>
                  <a:cubicBezTo>
                    <a:pt x="245330" y="87330"/>
                    <a:pt x="291188" y="67725"/>
                    <a:pt x="338060" y="52007"/>
                  </a:cubicBezTo>
                  <a:cubicBezTo>
                    <a:pt x="427128" y="22149"/>
                    <a:pt x="523294" y="3220"/>
                    <a:pt x="617601" y="8234"/>
                  </a:cubicBezTo>
                  <a:cubicBezTo>
                    <a:pt x="719345" y="13642"/>
                    <a:pt x="812187" y="56514"/>
                    <a:pt x="890213" y="120737"/>
                  </a:cubicBezTo>
                  <a:cubicBezTo>
                    <a:pt x="969591" y="186088"/>
                    <a:pt x="1033533" y="268001"/>
                    <a:pt x="1095165" y="349689"/>
                  </a:cubicBezTo>
                  <a:cubicBezTo>
                    <a:pt x="1123277" y="386927"/>
                    <a:pt x="1150995" y="424560"/>
                    <a:pt x="1180402" y="460840"/>
                  </a:cubicBezTo>
                  <a:cubicBezTo>
                    <a:pt x="1209415" y="496614"/>
                    <a:pt x="1239499" y="531543"/>
                    <a:pt x="1269583" y="566415"/>
                  </a:cubicBezTo>
                  <a:cubicBezTo>
                    <a:pt x="1335891" y="643258"/>
                    <a:pt x="1402649" y="719875"/>
                    <a:pt x="1463380" y="801225"/>
                  </a:cubicBezTo>
                  <a:cubicBezTo>
                    <a:pt x="1522308" y="880096"/>
                    <a:pt x="1577011" y="963981"/>
                    <a:pt x="1613911" y="1055641"/>
                  </a:cubicBezTo>
                  <a:cubicBezTo>
                    <a:pt x="1648276" y="1140990"/>
                    <a:pt x="1666022" y="1234171"/>
                    <a:pt x="1650361" y="1325774"/>
                  </a:cubicBezTo>
                  <a:cubicBezTo>
                    <a:pt x="1635206" y="1414504"/>
                    <a:pt x="1591038" y="1499065"/>
                    <a:pt x="1528223" y="1563401"/>
                  </a:cubicBezTo>
                  <a:cubicBezTo>
                    <a:pt x="1474873" y="1618047"/>
                    <a:pt x="1407663" y="1657032"/>
                    <a:pt x="1335215" y="1680355"/>
                  </a:cubicBezTo>
                  <a:cubicBezTo>
                    <a:pt x="1259386" y="1704749"/>
                    <a:pt x="1179050" y="1712861"/>
                    <a:pt x="1099616" y="1710270"/>
                  </a:cubicBezTo>
                  <a:cubicBezTo>
                    <a:pt x="1015167" y="1707509"/>
                    <a:pt x="931282" y="1692693"/>
                    <a:pt x="850102" y="1669257"/>
                  </a:cubicBezTo>
                  <a:cubicBezTo>
                    <a:pt x="768470" y="1645708"/>
                    <a:pt x="689318" y="1613427"/>
                    <a:pt x="614784" y="1572696"/>
                  </a:cubicBezTo>
                  <a:cubicBezTo>
                    <a:pt x="546336" y="1535345"/>
                    <a:pt x="481098" y="1490896"/>
                    <a:pt x="424198" y="1437376"/>
                  </a:cubicBezTo>
                  <a:cubicBezTo>
                    <a:pt x="393101" y="1408081"/>
                    <a:pt x="365890" y="1375519"/>
                    <a:pt x="339130" y="1342280"/>
                  </a:cubicBezTo>
                  <a:cubicBezTo>
                    <a:pt x="301836" y="1295972"/>
                    <a:pt x="266231" y="1248142"/>
                    <a:pt x="233499" y="1198453"/>
                  </a:cubicBezTo>
                  <a:cubicBezTo>
                    <a:pt x="168882" y="1100372"/>
                    <a:pt x="115475" y="994459"/>
                    <a:pt x="83645" y="881110"/>
                  </a:cubicBezTo>
                  <a:cubicBezTo>
                    <a:pt x="67983" y="825224"/>
                    <a:pt x="60321" y="768099"/>
                    <a:pt x="49392" y="711200"/>
                  </a:cubicBezTo>
                  <a:cubicBezTo>
                    <a:pt x="38181" y="653004"/>
                    <a:pt x="25505" y="595034"/>
                    <a:pt x="18069" y="536219"/>
                  </a:cubicBezTo>
                  <a:cubicBezTo>
                    <a:pt x="10745" y="478023"/>
                    <a:pt x="7759" y="418025"/>
                    <a:pt x="19534" y="360224"/>
                  </a:cubicBezTo>
                  <a:cubicBezTo>
                    <a:pt x="30576" y="306084"/>
                    <a:pt x="56265" y="256114"/>
                    <a:pt x="90912" y="213242"/>
                  </a:cubicBezTo>
                  <a:cubicBezTo>
                    <a:pt x="155812" y="133019"/>
                    <a:pt x="250682" y="75049"/>
                    <a:pt x="351355" y="52739"/>
                  </a:cubicBezTo>
                  <a:cubicBezTo>
                    <a:pt x="395692" y="42937"/>
                    <a:pt x="438620" y="28402"/>
                    <a:pt x="483464" y="20515"/>
                  </a:cubicBezTo>
                  <a:cubicBezTo>
                    <a:pt x="536984" y="11107"/>
                    <a:pt x="591686" y="8121"/>
                    <a:pt x="645769" y="13980"/>
                  </a:cubicBezTo>
                  <a:cubicBezTo>
                    <a:pt x="706331" y="20515"/>
                    <a:pt x="767118" y="39106"/>
                    <a:pt x="819962" y="69640"/>
                  </a:cubicBezTo>
                  <a:cubicBezTo>
                    <a:pt x="821821" y="70711"/>
                    <a:pt x="823511" y="67838"/>
                    <a:pt x="821652" y="66767"/>
                  </a:cubicBezTo>
                  <a:cubicBezTo>
                    <a:pt x="766949" y="35162"/>
                    <a:pt x="708528" y="14881"/>
                    <a:pt x="645769" y="7163"/>
                  </a:cubicBezTo>
                  <a:cubicBezTo>
                    <a:pt x="591686" y="516"/>
                    <a:pt x="536927" y="2994"/>
                    <a:pt x="483239" y="11670"/>
                  </a:cubicBezTo>
                  <a:cubicBezTo>
                    <a:pt x="437325" y="19050"/>
                    <a:pt x="392819" y="32684"/>
                    <a:pt x="347412" y="42599"/>
                  </a:cubicBezTo>
                  <a:cubicBezTo>
                    <a:pt x="297160" y="53584"/>
                    <a:pt x="248823" y="73697"/>
                    <a:pt x="204881" y="100287"/>
                  </a:cubicBezTo>
                  <a:cubicBezTo>
                    <a:pt x="113278" y="155666"/>
                    <a:pt x="34350" y="243551"/>
                    <a:pt x="10295" y="349970"/>
                  </a:cubicBezTo>
                  <a:cubicBezTo>
                    <a:pt x="-16184" y="466925"/>
                    <a:pt x="14182" y="589344"/>
                    <a:pt x="36660" y="704383"/>
                  </a:cubicBezTo>
                  <a:cubicBezTo>
                    <a:pt x="47871" y="761902"/>
                    <a:pt x="55364" y="819929"/>
                    <a:pt x="70744" y="876547"/>
                  </a:cubicBezTo>
                  <a:cubicBezTo>
                    <a:pt x="86292" y="933728"/>
                    <a:pt x="107306" y="989276"/>
                    <a:pt x="132545" y="1042852"/>
                  </a:cubicBezTo>
                  <a:cubicBezTo>
                    <a:pt x="183923" y="1152032"/>
                    <a:pt x="252597" y="1252142"/>
                    <a:pt x="327863" y="1346055"/>
                  </a:cubicBezTo>
                  <a:cubicBezTo>
                    <a:pt x="355299" y="1380251"/>
                    <a:pt x="383242" y="1413884"/>
                    <a:pt x="415184" y="1444024"/>
                  </a:cubicBezTo>
                  <a:cubicBezTo>
                    <a:pt x="443071" y="1470333"/>
                    <a:pt x="473098" y="1494445"/>
                    <a:pt x="504309" y="1516642"/>
                  </a:cubicBezTo>
                  <a:cubicBezTo>
                    <a:pt x="572532" y="1565147"/>
                    <a:pt x="647009" y="1604639"/>
                    <a:pt x="724359" y="1636356"/>
                  </a:cubicBezTo>
                  <a:cubicBezTo>
                    <a:pt x="804864" y="1669370"/>
                    <a:pt x="889087" y="1693876"/>
                    <a:pt x="974943" y="1707847"/>
                  </a:cubicBezTo>
                  <a:cubicBezTo>
                    <a:pt x="1057532" y="1721312"/>
                    <a:pt x="1142206" y="1725424"/>
                    <a:pt x="1225415" y="1714664"/>
                  </a:cubicBezTo>
                  <a:cubicBezTo>
                    <a:pt x="1302934" y="1704636"/>
                    <a:pt x="1379326" y="1681707"/>
                    <a:pt x="1446423" y="1640976"/>
                  </a:cubicBezTo>
                  <a:cubicBezTo>
                    <a:pt x="1515829" y="1598893"/>
                    <a:pt x="1572109" y="1538725"/>
                    <a:pt x="1610869" y="1467516"/>
                  </a:cubicBezTo>
                  <a:cubicBezTo>
                    <a:pt x="1656952" y="1382899"/>
                    <a:pt x="1674754" y="1287409"/>
                    <a:pt x="1661572" y="1191975"/>
                  </a:cubicBezTo>
                  <a:cubicBezTo>
                    <a:pt x="1648389" y="1096485"/>
                    <a:pt x="1607827" y="1006628"/>
                    <a:pt x="1558645" y="924546"/>
                  </a:cubicBezTo>
                  <a:cubicBezTo>
                    <a:pt x="1505463" y="835816"/>
                    <a:pt x="1441071" y="754353"/>
                    <a:pt x="1374763" y="675201"/>
                  </a:cubicBezTo>
                  <a:cubicBezTo>
                    <a:pt x="1311835" y="600104"/>
                    <a:pt x="1245978" y="527430"/>
                    <a:pt x="1184289" y="451263"/>
                  </a:cubicBezTo>
                  <a:cubicBezTo>
                    <a:pt x="1121024" y="373125"/>
                    <a:pt x="1064575" y="289690"/>
                    <a:pt x="997985" y="214200"/>
                  </a:cubicBezTo>
                  <a:cubicBezTo>
                    <a:pt x="930775" y="137976"/>
                    <a:pt x="852580" y="68063"/>
                    <a:pt x="757034" y="30148"/>
                  </a:cubicBezTo>
                  <a:cubicBezTo>
                    <a:pt x="710894" y="11839"/>
                    <a:pt x="661769" y="1699"/>
                    <a:pt x="612137" y="234"/>
                  </a:cubicBezTo>
                  <a:cubicBezTo>
                    <a:pt x="566673" y="-1118"/>
                    <a:pt x="521097" y="3501"/>
                    <a:pt x="476366" y="11276"/>
                  </a:cubicBezTo>
                  <a:cubicBezTo>
                    <a:pt x="378509" y="28346"/>
                    <a:pt x="280540" y="60401"/>
                    <a:pt x="195867" y="113245"/>
                  </a:cubicBezTo>
                  <a:cubicBezTo>
                    <a:pt x="160487" y="135329"/>
                    <a:pt x="127080" y="161694"/>
                    <a:pt x="100940" y="194482"/>
                  </a:cubicBezTo>
                  <a:cubicBezTo>
                    <a:pt x="100264" y="195383"/>
                    <a:pt x="101447" y="196623"/>
                    <a:pt x="102179" y="195721"/>
                  </a:cubicBezTo>
                  <a:lnTo>
                    <a:pt x="102179" y="195721"/>
                  </a:lnTo>
                  <a:lnTo>
                    <a:pt x="102405" y="1957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8094862" y="-390188"/>
              <a:ext cx="1370068" cy="1410581"/>
            </a:xfrm>
            <a:custGeom>
              <a:rect b="b" l="l" r="r" t="t"/>
              <a:pathLst>
                <a:path extrusionOk="0" h="1410581" w="1370068">
                  <a:moveTo>
                    <a:pt x="78762" y="166084"/>
                  </a:moveTo>
                  <a:cubicBezTo>
                    <a:pt x="101128" y="138479"/>
                    <a:pt x="129746" y="116564"/>
                    <a:pt x="159999" y="98255"/>
                  </a:cubicBezTo>
                  <a:cubicBezTo>
                    <a:pt x="194533" y="77410"/>
                    <a:pt x="231659" y="61129"/>
                    <a:pt x="269686" y="47890"/>
                  </a:cubicBezTo>
                  <a:cubicBezTo>
                    <a:pt x="342247" y="22651"/>
                    <a:pt x="420499" y="6201"/>
                    <a:pt x="497680" y="9130"/>
                  </a:cubicBezTo>
                  <a:cubicBezTo>
                    <a:pt x="580720" y="12229"/>
                    <a:pt x="657900" y="44960"/>
                    <a:pt x="723307" y="95212"/>
                  </a:cubicBezTo>
                  <a:cubicBezTo>
                    <a:pt x="790573" y="146929"/>
                    <a:pt x="845163" y="213406"/>
                    <a:pt x="896654" y="280334"/>
                  </a:cubicBezTo>
                  <a:cubicBezTo>
                    <a:pt x="920203" y="310925"/>
                    <a:pt x="943019" y="342135"/>
                    <a:pt x="967300" y="372162"/>
                  </a:cubicBezTo>
                  <a:cubicBezTo>
                    <a:pt x="990849" y="401288"/>
                    <a:pt x="1015186" y="429682"/>
                    <a:pt x="1039636" y="458019"/>
                  </a:cubicBezTo>
                  <a:cubicBezTo>
                    <a:pt x="1093550" y="520552"/>
                    <a:pt x="1147915" y="582804"/>
                    <a:pt x="1197660" y="648830"/>
                  </a:cubicBezTo>
                  <a:cubicBezTo>
                    <a:pt x="1246222" y="713279"/>
                    <a:pt x="1291516" y="781672"/>
                    <a:pt x="1322727" y="856374"/>
                  </a:cubicBezTo>
                  <a:cubicBezTo>
                    <a:pt x="1351458" y="925217"/>
                    <a:pt x="1367514" y="1000483"/>
                    <a:pt x="1357092" y="1075128"/>
                  </a:cubicBezTo>
                  <a:cubicBezTo>
                    <a:pt x="1346839" y="1148478"/>
                    <a:pt x="1312023" y="1218955"/>
                    <a:pt x="1261714" y="1273207"/>
                  </a:cubicBezTo>
                  <a:cubicBezTo>
                    <a:pt x="1219631" y="1318614"/>
                    <a:pt x="1166055" y="1351740"/>
                    <a:pt x="1107803" y="1372134"/>
                  </a:cubicBezTo>
                  <a:cubicBezTo>
                    <a:pt x="1046566" y="1393542"/>
                    <a:pt x="981328" y="1401429"/>
                    <a:pt x="916654" y="1400471"/>
                  </a:cubicBezTo>
                  <a:cubicBezTo>
                    <a:pt x="847980" y="1399457"/>
                    <a:pt x="779644" y="1388415"/>
                    <a:pt x="713448" y="1370444"/>
                  </a:cubicBezTo>
                  <a:cubicBezTo>
                    <a:pt x="646746" y="1352303"/>
                    <a:pt x="581959" y="1327008"/>
                    <a:pt x="520721" y="1294953"/>
                  </a:cubicBezTo>
                  <a:cubicBezTo>
                    <a:pt x="463652" y="1265095"/>
                    <a:pt x="409175" y="1229490"/>
                    <a:pt x="361120" y="1186449"/>
                  </a:cubicBezTo>
                  <a:cubicBezTo>
                    <a:pt x="337910" y="1165661"/>
                    <a:pt x="316952" y="1142957"/>
                    <a:pt x="297066" y="1118958"/>
                  </a:cubicBezTo>
                  <a:cubicBezTo>
                    <a:pt x="265912" y="1081269"/>
                    <a:pt x="235997" y="1042509"/>
                    <a:pt x="208279" y="1002229"/>
                  </a:cubicBezTo>
                  <a:cubicBezTo>
                    <a:pt x="154027" y="923414"/>
                    <a:pt x="107944" y="838459"/>
                    <a:pt x="78649" y="747138"/>
                  </a:cubicBezTo>
                  <a:cubicBezTo>
                    <a:pt x="71269" y="724152"/>
                    <a:pt x="64960" y="700829"/>
                    <a:pt x="59777" y="677224"/>
                  </a:cubicBezTo>
                  <a:cubicBezTo>
                    <a:pt x="54706" y="654183"/>
                    <a:pt x="51439" y="630916"/>
                    <a:pt x="47326" y="607705"/>
                  </a:cubicBezTo>
                  <a:cubicBezTo>
                    <a:pt x="39157" y="561171"/>
                    <a:pt x="28679" y="515088"/>
                    <a:pt x="21186" y="468498"/>
                  </a:cubicBezTo>
                  <a:cubicBezTo>
                    <a:pt x="13468" y="420668"/>
                    <a:pt x="8454" y="371712"/>
                    <a:pt x="13130" y="323319"/>
                  </a:cubicBezTo>
                  <a:cubicBezTo>
                    <a:pt x="17412" y="279376"/>
                    <a:pt x="31439" y="237744"/>
                    <a:pt x="56227" y="201125"/>
                  </a:cubicBezTo>
                  <a:cubicBezTo>
                    <a:pt x="103099" y="131775"/>
                    <a:pt x="177689" y="82987"/>
                    <a:pt x="254701" y="53073"/>
                  </a:cubicBezTo>
                  <a:cubicBezTo>
                    <a:pt x="289517" y="39552"/>
                    <a:pt x="325741" y="33130"/>
                    <a:pt x="361965" y="24792"/>
                  </a:cubicBezTo>
                  <a:cubicBezTo>
                    <a:pt x="401513" y="15722"/>
                    <a:pt x="441512" y="7215"/>
                    <a:pt x="482300" y="6821"/>
                  </a:cubicBezTo>
                  <a:cubicBezTo>
                    <a:pt x="530806" y="6370"/>
                    <a:pt x="579818" y="15947"/>
                    <a:pt x="624268" y="35609"/>
                  </a:cubicBezTo>
                  <a:cubicBezTo>
                    <a:pt x="626239" y="36454"/>
                    <a:pt x="627929" y="33580"/>
                    <a:pt x="625958" y="32735"/>
                  </a:cubicBezTo>
                  <a:cubicBezTo>
                    <a:pt x="601451" y="21862"/>
                    <a:pt x="576720" y="12567"/>
                    <a:pt x="550411" y="6990"/>
                  </a:cubicBezTo>
                  <a:cubicBezTo>
                    <a:pt x="528045" y="2257"/>
                    <a:pt x="505116" y="-109"/>
                    <a:pt x="482300" y="4"/>
                  </a:cubicBezTo>
                  <a:cubicBezTo>
                    <a:pt x="441343" y="229"/>
                    <a:pt x="401232" y="7553"/>
                    <a:pt x="361289" y="16116"/>
                  </a:cubicBezTo>
                  <a:cubicBezTo>
                    <a:pt x="323882" y="24116"/>
                    <a:pt x="286362" y="30482"/>
                    <a:pt x="250250" y="43496"/>
                  </a:cubicBezTo>
                  <a:cubicBezTo>
                    <a:pt x="210871" y="57692"/>
                    <a:pt x="173238" y="78030"/>
                    <a:pt x="139324" y="102424"/>
                  </a:cubicBezTo>
                  <a:cubicBezTo>
                    <a:pt x="105071" y="127043"/>
                    <a:pt x="73973" y="156394"/>
                    <a:pt x="49692" y="190984"/>
                  </a:cubicBezTo>
                  <a:cubicBezTo>
                    <a:pt x="24059" y="227490"/>
                    <a:pt x="8848" y="268898"/>
                    <a:pt x="3158" y="313009"/>
                  </a:cubicBezTo>
                  <a:cubicBezTo>
                    <a:pt x="-9292" y="410302"/>
                    <a:pt x="17919" y="507877"/>
                    <a:pt x="35214" y="602860"/>
                  </a:cubicBezTo>
                  <a:cubicBezTo>
                    <a:pt x="39439" y="626183"/>
                    <a:pt x="42650" y="649619"/>
                    <a:pt x="47439" y="672830"/>
                  </a:cubicBezTo>
                  <a:cubicBezTo>
                    <a:pt x="52453" y="696829"/>
                    <a:pt x="58650" y="720603"/>
                    <a:pt x="65917" y="744039"/>
                  </a:cubicBezTo>
                  <a:cubicBezTo>
                    <a:pt x="80396" y="790517"/>
                    <a:pt x="99212" y="835586"/>
                    <a:pt x="121240" y="878908"/>
                  </a:cubicBezTo>
                  <a:cubicBezTo>
                    <a:pt x="165745" y="966568"/>
                    <a:pt x="223321" y="1046960"/>
                    <a:pt x="285686" y="1122676"/>
                  </a:cubicBezTo>
                  <a:cubicBezTo>
                    <a:pt x="306361" y="1147802"/>
                    <a:pt x="327994" y="1171633"/>
                    <a:pt x="352275" y="1193378"/>
                  </a:cubicBezTo>
                  <a:cubicBezTo>
                    <a:pt x="375880" y="1214561"/>
                    <a:pt x="401119" y="1233941"/>
                    <a:pt x="427315" y="1251799"/>
                  </a:cubicBezTo>
                  <a:cubicBezTo>
                    <a:pt x="484328" y="1290671"/>
                    <a:pt x="546242" y="1322220"/>
                    <a:pt x="610465" y="1347290"/>
                  </a:cubicBezTo>
                  <a:cubicBezTo>
                    <a:pt x="676323" y="1372979"/>
                    <a:pt x="744997" y="1391852"/>
                    <a:pt x="814966" y="1402105"/>
                  </a:cubicBezTo>
                  <a:cubicBezTo>
                    <a:pt x="882401" y="1411964"/>
                    <a:pt x="951132" y="1413992"/>
                    <a:pt x="1018679" y="1404077"/>
                  </a:cubicBezTo>
                  <a:cubicBezTo>
                    <a:pt x="1081719" y="1394838"/>
                    <a:pt x="1143690" y="1374500"/>
                    <a:pt x="1197491" y="1339966"/>
                  </a:cubicBezTo>
                  <a:cubicBezTo>
                    <a:pt x="1254447" y="1303460"/>
                    <a:pt x="1299967" y="1251799"/>
                    <a:pt x="1330501" y="1191519"/>
                  </a:cubicBezTo>
                  <a:cubicBezTo>
                    <a:pt x="1365937" y="1121606"/>
                    <a:pt x="1377655" y="1043580"/>
                    <a:pt x="1365317" y="966286"/>
                  </a:cubicBezTo>
                  <a:cubicBezTo>
                    <a:pt x="1352867" y="888373"/>
                    <a:pt x="1318671" y="815248"/>
                    <a:pt x="1277827" y="748377"/>
                  </a:cubicBezTo>
                  <a:cubicBezTo>
                    <a:pt x="1233771" y="676323"/>
                    <a:pt x="1180984" y="609902"/>
                    <a:pt x="1126620" y="545397"/>
                  </a:cubicBezTo>
                  <a:cubicBezTo>
                    <a:pt x="1075466" y="484666"/>
                    <a:pt x="1022172" y="425682"/>
                    <a:pt x="972314" y="363881"/>
                  </a:cubicBezTo>
                  <a:cubicBezTo>
                    <a:pt x="919865" y="298869"/>
                    <a:pt x="872430" y="229969"/>
                    <a:pt x="815473" y="168562"/>
                  </a:cubicBezTo>
                  <a:cubicBezTo>
                    <a:pt x="758686" y="107268"/>
                    <a:pt x="692435" y="52284"/>
                    <a:pt x="613057" y="23327"/>
                  </a:cubicBezTo>
                  <a:cubicBezTo>
                    <a:pt x="574692" y="9356"/>
                    <a:pt x="534073" y="1750"/>
                    <a:pt x="493285" y="1300"/>
                  </a:cubicBezTo>
                  <a:cubicBezTo>
                    <a:pt x="455991" y="849"/>
                    <a:pt x="418640" y="5243"/>
                    <a:pt x="382021" y="12229"/>
                  </a:cubicBezTo>
                  <a:cubicBezTo>
                    <a:pt x="302361" y="27440"/>
                    <a:pt x="222983" y="54650"/>
                    <a:pt x="154309" y="98424"/>
                  </a:cubicBezTo>
                  <a:cubicBezTo>
                    <a:pt x="125747" y="116620"/>
                    <a:pt x="98705" y="138253"/>
                    <a:pt x="77523" y="164844"/>
                  </a:cubicBezTo>
                  <a:cubicBezTo>
                    <a:pt x="76847" y="165746"/>
                    <a:pt x="78030" y="166985"/>
                    <a:pt x="78762" y="166084"/>
                  </a:cubicBezTo>
                  <a:lnTo>
                    <a:pt x="78762" y="1660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8220275" y="-258425"/>
              <a:ext cx="1116358" cy="1150586"/>
            </a:xfrm>
            <a:custGeom>
              <a:rect b="b" l="l" r="r" t="t"/>
              <a:pathLst>
                <a:path extrusionOk="0" h="1150586" w="1119156">
                  <a:moveTo>
                    <a:pt x="75185" y="131945"/>
                  </a:moveTo>
                  <a:cubicBezTo>
                    <a:pt x="114790" y="83101"/>
                    <a:pt x="175971" y="53919"/>
                    <a:pt x="234505" y="34652"/>
                  </a:cubicBezTo>
                  <a:cubicBezTo>
                    <a:pt x="294109" y="15046"/>
                    <a:pt x="358670" y="2990"/>
                    <a:pt x="421542" y="8680"/>
                  </a:cubicBezTo>
                  <a:cubicBezTo>
                    <a:pt x="490779" y="14934"/>
                    <a:pt x="553313" y="46088"/>
                    <a:pt x="605987" y="90425"/>
                  </a:cubicBezTo>
                  <a:cubicBezTo>
                    <a:pt x="659000" y="135099"/>
                    <a:pt x="702323" y="190027"/>
                    <a:pt x="744124" y="245012"/>
                  </a:cubicBezTo>
                  <a:cubicBezTo>
                    <a:pt x="762603" y="269349"/>
                    <a:pt x="781025" y="293743"/>
                    <a:pt x="800461" y="317291"/>
                  </a:cubicBezTo>
                  <a:cubicBezTo>
                    <a:pt x="820404" y="341460"/>
                    <a:pt x="840910" y="365121"/>
                    <a:pt x="861360" y="388839"/>
                  </a:cubicBezTo>
                  <a:cubicBezTo>
                    <a:pt x="905359" y="439823"/>
                    <a:pt x="949358" y="490920"/>
                    <a:pt x="989019" y="545341"/>
                  </a:cubicBezTo>
                  <a:cubicBezTo>
                    <a:pt x="1027553" y="598185"/>
                    <a:pt x="1063045" y="654578"/>
                    <a:pt x="1085861" y="716153"/>
                  </a:cubicBezTo>
                  <a:cubicBezTo>
                    <a:pt x="1107044" y="773279"/>
                    <a:pt x="1116170" y="835136"/>
                    <a:pt x="1103325" y="895303"/>
                  </a:cubicBezTo>
                  <a:cubicBezTo>
                    <a:pt x="1090988" y="952935"/>
                    <a:pt x="1060510" y="1007356"/>
                    <a:pt x="1018145" y="1048313"/>
                  </a:cubicBezTo>
                  <a:cubicBezTo>
                    <a:pt x="981751" y="1083523"/>
                    <a:pt x="936457" y="1108086"/>
                    <a:pt x="888064" y="1122564"/>
                  </a:cubicBezTo>
                  <a:cubicBezTo>
                    <a:pt x="837079" y="1137832"/>
                    <a:pt x="783391" y="1142338"/>
                    <a:pt x="730378" y="1139916"/>
                  </a:cubicBezTo>
                  <a:cubicBezTo>
                    <a:pt x="674098" y="1137325"/>
                    <a:pt x="618325" y="1126790"/>
                    <a:pt x="564411" y="1110677"/>
                  </a:cubicBezTo>
                  <a:cubicBezTo>
                    <a:pt x="510553" y="1094565"/>
                    <a:pt x="458273" y="1072707"/>
                    <a:pt x="409204" y="1045327"/>
                  </a:cubicBezTo>
                  <a:cubicBezTo>
                    <a:pt x="364079" y="1020145"/>
                    <a:pt x="321150" y="990455"/>
                    <a:pt x="283799" y="954569"/>
                  </a:cubicBezTo>
                  <a:cubicBezTo>
                    <a:pt x="262673" y="934288"/>
                    <a:pt x="244138" y="911584"/>
                    <a:pt x="225885" y="888712"/>
                  </a:cubicBezTo>
                  <a:cubicBezTo>
                    <a:pt x="201154" y="857727"/>
                    <a:pt x="177661" y="825728"/>
                    <a:pt x="156028" y="792433"/>
                  </a:cubicBezTo>
                  <a:cubicBezTo>
                    <a:pt x="113607" y="727083"/>
                    <a:pt x="78735" y="656493"/>
                    <a:pt x="58284" y="581115"/>
                  </a:cubicBezTo>
                  <a:cubicBezTo>
                    <a:pt x="48200" y="543989"/>
                    <a:pt x="43243" y="505962"/>
                    <a:pt x="35919" y="468273"/>
                  </a:cubicBezTo>
                  <a:cubicBezTo>
                    <a:pt x="28370" y="429401"/>
                    <a:pt x="19976" y="390641"/>
                    <a:pt x="15300" y="351262"/>
                  </a:cubicBezTo>
                  <a:cubicBezTo>
                    <a:pt x="10680" y="312785"/>
                    <a:pt x="9103" y="273124"/>
                    <a:pt x="17441" y="235040"/>
                  </a:cubicBezTo>
                  <a:cubicBezTo>
                    <a:pt x="24821" y="201238"/>
                    <a:pt x="40820" y="170760"/>
                    <a:pt x="63355" y="144620"/>
                  </a:cubicBezTo>
                  <a:cubicBezTo>
                    <a:pt x="106790" y="94256"/>
                    <a:pt x="168310" y="59383"/>
                    <a:pt x="231237" y="39497"/>
                  </a:cubicBezTo>
                  <a:cubicBezTo>
                    <a:pt x="244927" y="35159"/>
                    <a:pt x="258899" y="32454"/>
                    <a:pt x="272870" y="29356"/>
                  </a:cubicBezTo>
                  <a:cubicBezTo>
                    <a:pt x="285940" y="26483"/>
                    <a:pt x="298897" y="23215"/>
                    <a:pt x="311911" y="20060"/>
                  </a:cubicBezTo>
                  <a:cubicBezTo>
                    <a:pt x="340136" y="13187"/>
                    <a:pt x="368755" y="8173"/>
                    <a:pt x="397824" y="8455"/>
                  </a:cubicBezTo>
                  <a:cubicBezTo>
                    <a:pt x="435288" y="8793"/>
                    <a:pt x="473484" y="16906"/>
                    <a:pt x="508413" y="30257"/>
                  </a:cubicBezTo>
                  <a:cubicBezTo>
                    <a:pt x="510441" y="31046"/>
                    <a:pt x="511286" y="27779"/>
                    <a:pt x="509314" y="27046"/>
                  </a:cubicBezTo>
                  <a:cubicBezTo>
                    <a:pt x="488920" y="19272"/>
                    <a:pt x="468583" y="12004"/>
                    <a:pt x="447175" y="7554"/>
                  </a:cubicBezTo>
                  <a:cubicBezTo>
                    <a:pt x="430274" y="4005"/>
                    <a:pt x="413035" y="2033"/>
                    <a:pt x="395740" y="1695"/>
                  </a:cubicBezTo>
                  <a:cubicBezTo>
                    <a:pt x="366219" y="1131"/>
                    <a:pt x="337319" y="6145"/>
                    <a:pt x="308531" y="12342"/>
                  </a:cubicBezTo>
                  <a:cubicBezTo>
                    <a:pt x="295235" y="15215"/>
                    <a:pt x="282053" y="18427"/>
                    <a:pt x="268701" y="21074"/>
                  </a:cubicBezTo>
                  <a:cubicBezTo>
                    <a:pt x="254110" y="23948"/>
                    <a:pt x="239631" y="26990"/>
                    <a:pt x="225322" y="31102"/>
                  </a:cubicBezTo>
                  <a:cubicBezTo>
                    <a:pt x="192985" y="40454"/>
                    <a:pt x="161944" y="54538"/>
                    <a:pt x="133212" y="72059"/>
                  </a:cubicBezTo>
                  <a:cubicBezTo>
                    <a:pt x="74453" y="107833"/>
                    <a:pt x="22962" y="160845"/>
                    <a:pt x="7131" y="229632"/>
                  </a:cubicBezTo>
                  <a:cubicBezTo>
                    <a:pt x="-10897" y="307996"/>
                    <a:pt x="9159" y="390022"/>
                    <a:pt x="24257" y="467146"/>
                  </a:cubicBezTo>
                  <a:cubicBezTo>
                    <a:pt x="31750" y="505342"/>
                    <a:pt x="36651" y="543933"/>
                    <a:pt x="46736" y="581566"/>
                  </a:cubicBezTo>
                  <a:cubicBezTo>
                    <a:pt x="57045" y="620043"/>
                    <a:pt x="71017" y="657507"/>
                    <a:pt x="87861" y="693563"/>
                  </a:cubicBezTo>
                  <a:cubicBezTo>
                    <a:pt x="121719" y="766124"/>
                    <a:pt x="167014" y="832713"/>
                    <a:pt x="216759" y="895190"/>
                  </a:cubicBezTo>
                  <a:cubicBezTo>
                    <a:pt x="235350" y="918570"/>
                    <a:pt x="254223" y="941668"/>
                    <a:pt x="275799" y="962344"/>
                  </a:cubicBezTo>
                  <a:cubicBezTo>
                    <a:pt x="294559" y="980258"/>
                    <a:pt x="314728" y="996709"/>
                    <a:pt x="335798" y="1011807"/>
                  </a:cubicBezTo>
                  <a:cubicBezTo>
                    <a:pt x="380867" y="1044200"/>
                    <a:pt x="430049" y="1070622"/>
                    <a:pt x="481258" y="1091974"/>
                  </a:cubicBezTo>
                  <a:cubicBezTo>
                    <a:pt x="534834" y="1114339"/>
                    <a:pt x="590889" y="1131071"/>
                    <a:pt x="648127" y="1140874"/>
                  </a:cubicBezTo>
                  <a:cubicBezTo>
                    <a:pt x="703280" y="1150338"/>
                    <a:pt x="759786" y="1153662"/>
                    <a:pt x="815502" y="1147352"/>
                  </a:cubicBezTo>
                  <a:cubicBezTo>
                    <a:pt x="867557" y="1141437"/>
                    <a:pt x="918992" y="1127071"/>
                    <a:pt x="964625" y="1100875"/>
                  </a:cubicBezTo>
                  <a:cubicBezTo>
                    <a:pt x="1011103" y="1074228"/>
                    <a:pt x="1049637" y="1035750"/>
                    <a:pt x="1076734" y="989610"/>
                  </a:cubicBezTo>
                  <a:cubicBezTo>
                    <a:pt x="1109579" y="933725"/>
                    <a:pt x="1124451" y="869501"/>
                    <a:pt x="1117466" y="804940"/>
                  </a:cubicBezTo>
                  <a:cubicBezTo>
                    <a:pt x="1110593" y="741336"/>
                    <a:pt x="1085354" y="681225"/>
                    <a:pt x="1053637" y="626184"/>
                  </a:cubicBezTo>
                  <a:cubicBezTo>
                    <a:pt x="1019159" y="566411"/>
                    <a:pt x="976681" y="511540"/>
                    <a:pt x="932626" y="458583"/>
                  </a:cubicBezTo>
                  <a:cubicBezTo>
                    <a:pt x="890543" y="407937"/>
                    <a:pt x="846431" y="359037"/>
                    <a:pt x="804573" y="308221"/>
                  </a:cubicBezTo>
                  <a:cubicBezTo>
                    <a:pt x="762039" y="256617"/>
                    <a:pt x="724181" y="201351"/>
                    <a:pt x="679844" y="151212"/>
                  </a:cubicBezTo>
                  <a:cubicBezTo>
                    <a:pt x="634212" y="99607"/>
                    <a:pt x="581425" y="51722"/>
                    <a:pt x="517370" y="24398"/>
                  </a:cubicBezTo>
                  <a:cubicBezTo>
                    <a:pt x="485765" y="10934"/>
                    <a:pt x="452076" y="2596"/>
                    <a:pt x="417767" y="568"/>
                  </a:cubicBezTo>
                  <a:cubicBezTo>
                    <a:pt x="387458" y="-1235"/>
                    <a:pt x="356980" y="1413"/>
                    <a:pt x="327122" y="6258"/>
                  </a:cubicBezTo>
                  <a:cubicBezTo>
                    <a:pt x="260983" y="17018"/>
                    <a:pt x="195069" y="38820"/>
                    <a:pt x="138226" y="74819"/>
                  </a:cubicBezTo>
                  <a:cubicBezTo>
                    <a:pt x="114170" y="90087"/>
                    <a:pt x="91523" y="108283"/>
                    <a:pt x="73721" y="130705"/>
                  </a:cubicBezTo>
                  <a:cubicBezTo>
                    <a:pt x="73045" y="131607"/>
                    <a:pt x="74228" y="132846"/>
                    <a:pt x="74960" y="131945"/>
                  </a:cubicBezTo>
                  <a:lnTo>
                    <a:pt x="74960" y="131945"/>
                  </a:lnTo>
                  <a:lnTo>
                    <a:pt x="75185" y="1319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8329812" y="-145713"/>
              <a:ext cx="899606" cy="924406"/>
            </a:xfrm>
            <a:custGeom>
              <a:rect b="b" l="l" r="r" t="t"/>
              <a:pathLst>
                <a:path extrusionOk="0" h="924406" w="899606">
                  <a:moveTo>
                    <a:pt x="61236" y="106755"/>
                  </a:moveTo>
                  <a:cubicBezTo>
                    <a:pt x="76559" y="87882"/>
                    <a:pt x="96165" y="73066"/>
                    <a:pt x="117009" y="60785"/>
                  </a:cubicBezTo>
                  <a:cubicBezTo>
                    <a:pt x="140332" y="47095"/>
                    <a:pt x="165515" y="36504"/>
                    <a:pt x="191317" y="28335"/>
                  </a:cubicBezTo>
                  <a:cubicBezTo>
                    <a:pt x="239822" y="13011"/>
                    <a:pt x="292384" y="3096"/>
                    <a:pt x="343369" y="9011"/>
                  </a:cubicBezTo>
                  <a:cubicBezTo>
                    <a:pt x="371199" y="12223"/>
                    <a:pt x="398184" y="19941"/>
                    <a:pt x="423367" y="32335"/>
                  </a:cubicBezTo>
                  <a:cubicBezTo>
                    <a:pt x="447986" y="44447"/>
                    <a:pt x="470576" y="60278"/>
                    <a:pt x="491252" y="78249"/>
                  </a:cubicBezTo>
                  <a:cubicBezTo>
                    <a:pt x="533617" y="115149"/>
                    <a:pt x="568208" y="159937"/>
                    <a:pt x="602009" y="204499"/>
                  </a:cubicBezTo>
                  <a:cubicBezTo>
                    <a:pt x="632431" y="244667"/>
                    <a:pt x="664937" y="282975"/>
                    <a:pt x="697838" y="321172"/>
                  </a:cubicBezTo>
                  <a:cubicBezTo>
                    <a:pt x="733780" y="362860"/>
                    <a:pt x="769498" y="404888"/>
                    <a:pt x="801271" y="449844"/>
                  </a:cubicBezTo>
                  <a:cubicBezTo>
                    <a:pt x="831580" y="492716"/>
                    <a:pt x="859129" y="538687"/>
                    <a:pt x="875466" y="588882"/>
                  </a:cubicBezTo>
                  <a:cubicBezTo>
                    <a:pt x="890734" y="635923"/>
                    <a:pt x="894677" y="686119"/>
                    <a:pt x="880875" y="734005"/>
                  </a:cubicBezTo>
                  <a:cubicBezTo>
                    <a:pt x="867861" y="779074"/>
                    <a:pt x="841158" y="820650"/>
                    <a:pt x="805384" y="851016"/>
                  </a:cubicBezTo>
                  <a:cubicBezTo>
                    <a:pt x="774061" y="877607"/>
                    <a:pt x="735921" y="894958"/>
                    <a:pt x="696148" y="904535"/>
                  </a:cubicBezTo>
                  <a:cubicBezTo>
                    <a:pt x="653895" y="914676"/>
                    <a:pt x="609840" y="916310"/>
                    <a:pt x="566686" y="912591"/>
                  </a:cubicBezTo>
                  <a:cubicBezTo>
                    <a:pt x="521110" y="908648"/>
                    <a:pt x="476041" y="898395"/>
                    <a:pt x="432718" y="883747"/>
                  </a:cubicBezTo>
                  <a:cubicBezTo>
                    <a:pt x="389790" y="869212"/>
                    <a:pt x="348439" y="850114"/>
                    <a:pt x="309736" y="826509"/>
                  </a:cubicBezTo>
                  <a:cubicBezTo>
                    <a:pt x="274807" y="805214"/>
                    <a:pt x="241851" y="780088"/>
                    <a:pt x="214077" y="749892"/>
                  </a:cubicBezTo>
                  <a:cubicBezTo>
                    <a:pt x="194641" y="728766"/>
                    <a:pt x="176895" y="705724"/>
                    <a:pt x="159768" y="682626"/>
                  </a:cubicBezTo>
                  <a:cubicBezTo>
                    <a:pt x="140839" y="657106"/>
                    <a:pt x="123037" y="630684"/>
                    <a:pt x="107094" y="603192"/>
                  </a:cubicBezTo>
                  <a:cubicBezTo>
                    <a:pt x="75207" y="548264"/>
                    <a:pt x="51095" y="488829"/>
                    <a:pt x="39659" y="426126"/>
                  </a:cubicBezTo>
                  <a:cubicBezTo>
                    <a:pt x="36899" y="410972"/>
                    <a:pt x="34701" y="395705"/>
                    <a:pt x="31772" y="380550"/>
                  </a:cubicBezTo>
                  <a:cubicBezTo>
                    <a:pt x="28842" y="365283"/>
                    <a:pt x="25688" y="350072"/>
                    <a:pt x="22814" y="334749"/>
                  </a:cubicBezTo>
                  <a:cubicBezTo>
                    <a:pt x="16787" y="302975"/>
                    <a:pt x="11547" y="270807"/>
                    <a:pt x="11435" y="238413"/>
                  </a:cubicBezTo>
                  <a:cubicBezTo>
                    <a:pt x="11266" y="208442"/>
                    <a:pt x="15772" y="177964"/>
                    <a:pt x="29688" y="151092"/>
                  </a:cubicBezTo>
                  <a:cubicBezTo>
                    <a:pt x="42138" y="127093"/>
                    <a:pt x="60616" y="106812"/>
                    <a:pt x="81461" y="89798"/>
                  </a:cubicBezTo>
                  <a:cubicBezTo>
                    <a:pt x="102756" y="72446"/>
                    <a:pt x="126924" y="58418"/>
                    <a:pt x="152107" y="47489"/>
                  </a:cubicBezTo>
                  <a:cubicBezTo>
                    <a:pt x="163825" y="42363"/>
                    <a:pt x="175824" y="37799"/>
                    <a:pt x="188049" y="33968"/>
                  </a:cubicBezTo>
                  <a:cubicBezTo>
                    <a:pt x="198697" y="30645"/>
                    <a:pt x="209570" y="28673"/>
                    <a:pt x="220386" y="26138"/>
                  </a:cubicBezTo>
                  <a:cubicBezTo>
                    <a:pt x="236273" y="22419"/>
                    <a:pt x="251709" y="17124"/>
                    <a:pt x="267540" y="13349"/>
                  </a:cubicBezTo>
                  <a:cubicBezTo>
                    <a:pt x="285962" y="8955"/>
                    <a:pt x="304666" y="7378"/>
                    <a:pt x="323538" y="8561"/>
                  </a:cubicBezTo>
                  <a:cubicBezTo>
                    <a:pt x="336045" y="9349"/>
                    <a:pt x="348495" y="11152"/>
                    <a:pt x="360777" y="13575"/>
                  </a:cubicBezTo>
                  <a:cubicBezTo>
                    <a:pt x="376833" y="16673"/>
                    <a:pt x="393057" y="20335"/>
                    <a:pt x="408606" y="25293"/>
                  </a:cubicBezTo>
                  <a:cubicBezTo>
                    <a:pt x="410635" y="25969"/>
                    <a:pt x="411536" y="22701"/>
                    <a:pt x="409508" y="22081"/>
                  </a:cubicBezTo>
                  <a:cubicBezTo>
                    <a:pt x="393170" y="16899"/>
                    <a:pt x="377114" y="11434"/>
                    <a:pt x="360382" y="7716"/>
                  </a:cubicBezTo>
                  <a:cubicBezTo>
                    <a:pt x="347594" y="4843"/>
                    <a:pt x="334580" y="2758"/>
                    <a:pt x="321510" y="1744"/>
                  </a:cubicBezTo>
                  <a:cubicBezTo>
                    <a:pt x="302299" y="279"/>
                    <a:pt x="283145" y="1744"/>
                    <a:pt x="264329" y="5913"/>
                  </a:cubicBezTo>
                  <a:cubicBezTo>
                    <a:pt x="248160" y="9462"/>
                    <a:pt x="232330" y="14476"/>
                    <a:pt x="216105" y="17856"/>
                  </a:cubicBezTo>
                  <a:cubicBezTo>
                    <a:pt x="191429" y="22983"/>
                    <a:pt x="167599" y="28955"/>
                    <a:pt x="144389" y="39039"/>
                  </a:cubicBezTo>
                  <a:cubicBezTo>
                    <a:pt x="94136" y="60954"/>
                    <a:pt x="44842" y="96558"/>
                    <a:pt x="19434" y="146416"/>
                  </a:cubicBezTo>
                  <a:cubicBezTo>
                    <a:pt x="-9973" y="204048"/>
                    <a:pt x="-227" y="272497"/>
                    <a:pt x="11209" y="333509"/>
                  </a:cubicBezTo>
                  <a:cubicBezTo>
                    <a:pt x="14139" y="349284"/>
                    <a:pt x="17406" y="365058"/>
                    <a:pt x="20448" y="380832"/>
                  </a:cubicBezTo>
                  <a:cubicBezTo>
                    <a:pt x="23434" y="396155"/>
                    <a:pt x="25744" y="411592"/>
                    <a:pt x="28448" y="426971"/>
                  </a:cubicBezTo>
                  <a:cubicBezTo>
                    <a:pt x="34194" y="459196"/>
                    <a:pt x="43265" y="490801"/>
                    <a:pt x="55095" y="521279"/>
                  </a:cubicBezTo>
                  <a:cubicBezTo>
                    <a:pt x="78531" y="581671"/>
                    <a:pt x="112277" y="637444"/>
                    <a:pt x="150924" y="689274"/>
                  </a:cubicBezTo>
                  <a:cubicBezTo>
                    <a:pt x="168444" y="712823"/>
                    <a:pt x="186472" y="736371"/>
                    <a:pt x="206415" y="757948"/>
                  </a:cubicBezTo>
                  <a:cubicBezTo>
                    <a:pt x="220217" y="772821"/>
                    <a:pt x="235316" y="786454"/>
                    <a:pt x="251202" y="799074"/>
                  </a:cubicBezTo>
                  <a:cubicBezTo>
                    <a:pt x="286187" y="826735"/>
                    <a:pt x="324834" y="849551"/>
                    <a:pt x="365340" y="868086"/>
                  </a:cubicBezTo>
                  <a:cubicBezTo>
                    <a:pt x="408212" y="887691"/>
                    <a:pt x="453225" y="902845"/>
                    <a:pt x="499364" y="912535"/>
                  </a:cubicBezTo>
                  <a:cubicBezTo>
                    <a:pt x="544321" y="922000"/>
                    <a:pt x="590742" y="926507"/>
                    <a:pt x="636656" y="923464"/>
                  </a:cubicBezTo>
                  <a:cubicBezTo>
                    <a:pt x="679697" y="920591"/>
                    <a:pt x="722569" y="910958"/>
                    <a:pt x="761385" y="891747"/>
                  </a:cubicBezTo>
                  <a:cubicBezTo>
                    <a:pt x="799807" y="872705"/>
                    <a:pt x="832707" y="844086"/>
                    <a:pt x="856706" y="808594"/>
                  </a:cubicBezTo>
                  <a:cubicBezTo>
                    <a:pt x="886001" y="765215"/>
                    <a:pt x="901832" y="713555"/>
                    <a:pt x="899353" y="661106"/>
                  </a:cubicBezTo>
                  <a:cubicBezTo>
                    <a:pt x="896874" y="609332"/>
                    <a:pt x="878227" y="559756"/>
                    <a:pt x="853664" y="514575"/>
                  </a:cubicBezTo>
                  <a:cubicBezTo>
                    <a:pt x="826961" y="465505"/>
                    <a:pt x="793046" y="420662"/>
                    <a:pt x="757667" y="377621"/>
                  </a:cubicBezTo>
                  <a:cubicBezTo>
                    <a:pt x="723414" y="335875"/>
                    <a:pt x="687246" y="295764"/>
                    <a:pt x="652656" y="254244"/>
                  </a:cubicBezTo>
                  <a:cubicBezTo>
                    <a:pt x="618122" y="212780"/>
                    <a:pt x="587475" y="168218"/>
                    <a:pt x="552152" y="127431"/>
                  </a:cubicBezTo>
                  <a:cubicBezTo>
                    <a:pt x="515533" y="85122"/>
                    <a:pt x="473337" y="45292"/>
                    <a:pt x="421845" y="21969"/>
                  </a:cubicBezTo>
                  <a:cubicBezTo>
                    <a:pt x="395987" y="10251"/>
                    <a:pt x="368269" y="2758"/>
                    <a:pt x="339876" y="674"/>
                  </a:cubicBezTo>
                  <a:cubicBezTo>
                    <a:pt x="315257" y="-1129"/>
                    <a:pt x="290356" y="843"/>
                    <a:pt x="266019" y="4730"/>
                  </a:cubicBezTo>
                  <a:cubicBezTo>
                    <a:pt x="212330" y="13237"/>
                    <a:pt x="158811" y="30814"/>
                    <a:pt x="112671" y="59883"/>
                  </a:cubicBezTo>
                  <a:cubicBezTo>
                    <a:pt x="93010" y="72277"/>
                    <a:pt x="74475" y="87150"/>
                    <a:pt x="59997" y="105403"/>
                  </a:cubicBezTo>
                  <a:cubicBezTo>
                    <a:pt x="59320" y="106304"/>
                    <a:pt x="60504" y="107544"/>
                    <a:pt x="61236" y="106643"/>
                  </a:cubicBezTo>
                  <a:lnTo>
                    <a:pt x="61236" y="106643"/>
                  </a:lnTo>
                  <a:lnTo>
                    <a:pt x="61236" y="106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8426650" y="-45700"/>
              <a:ext cx="706172" cy="723260"/>
            </a:xfrm>
            <a:custGeom>
              <a:rect b="b" l="l" r="r" t="t"/>
              <a:pathLst>
                <a:path extrusionOk="0" h="725073" w="706172">
                  <a:moveTo>
                    <a:pt x="49374" y="84370"/>
                  </a:moveTo>
                  <a:cubicBezTo>
                    <a:pt x="61317" y="69722"/>
                    <a:pt x="76584" y="58173"/>
                    <a:pt x="92866" y="48652"/>
                  </a:cubicBezTo>
                  <a:cubicBezTo>
                    <a:pt x="110837" y="38117"/>
                    <a:pt x="130386" y="29836"/>
                    <a:pt x="150273" y="23695"/>
                  </a:cubicBezTo>
                  <a:cubicBezTo>
                    <a:pt x="188018" y="12090"/>
                    <a:pt x="227904" y="4372"/>
                    <a:pt x="267565" y="8372"/>
                  </a:cubicBezTo>
                  <a:cubicBezTo>
                    <a:pt x="310944" y="12766"/>
                    <a:pt x="349872" y="32596"/>
                    <a:pt x="382717" y="60708"/>
                  </a:cubicBezTo>
                  <a:cubicBezTo>
                    <a:pt x="415730" y="88933"/>
                    <a:pt x="442715" y="123411"/>
                    <a:pt x="468855" y="157889"/>
                  </a:cubicBezTo>
                  <a:cubicBezTo>
                    <a:pt x="480573" y="173325"/>
                    <a:pt x="492235" y="188705"/>
                    <a:pt x="504629" y="203634"/>
                  </a:cubicBezTo>
                  <a:cubicBezTo>
                    <a:pt x="517248" y="218845"/>
                    <a:pt x="530205" y="233774"/>
                    <a:pt x="543106" y="248759"/>
                  </a:cubicBezTo>
                  <a:cubicBezTo>
                    <a:pt x="570880" y="280984"/>
                    <a:pt x="598598" y="313321"/>
                    <a:pt x="623442" y="347855"/>
                  </a:cubicBezTo>
                  <a:cubicBezTo>
                    <a:pt x="647272" y="380981"/>
                    <a:pt x="669187" y="416417"/>
                    <a:pt x="682877" y="455007"/>
                  </a:cubicBezTo>
                  <a:cubicBezTo>
                    <a:pt x="695553" y="490837"/>
                    <a:pt x="700398" y="529484"/>
                    <a:pt x="691440" y="566778"/>
                  </a:cubicBezTo>
                  <a:cubicBezTo>
                    <a:pt x="682877" y="602496"/>
                    <a:pt x="663159" y="635903"/>
                    <a:pt x="636174" y="660748"/>
                  </a:cubicBezTo>
                  <a:cubicBezTo>
                    <a:pt x="612907" y="682155"/>
                    <a:pt x="584232" y="696747"/>
                    <a:pt x="553867" y="705141"/>
                  </a:cubicBezTo>
                  <a:cubicBezTo>
                    <a:pt x="521699" y="714042"/>
                    <a:pt x="488009" y="716295"/>
                    <a:pt x="454827" y="714267"/>
                  </a:cubicBezTo>
                  <a:cubicBezTo>
                    <a:pt x="419617" y="712126"/>
                    <a:pt x="384801" y="705028"/>
                    <a:pt x="351168" y="694549"/>
                  </a:cubicBezTo>
                  <a:cubicBezTo>
                    <a:pt x="317592" y="684071"/>
                    <a:pt x="285142" y="669930"/>
                    <a:pt x="254608" y="652354"/>
                  </a:cubicBezTo>
                  <a:cubicBezTo>
                    <a:pt x="226721" y="636354"/>
                    <a:pt x="200299" y="617425"/>
                    <a:pt x="177539" y="594665"/>
                  </a:cubicBezTo>
                  <a:cubicBezTo>
                    <a:pt x="163681" y="580806"/>
                    <a:pt x="151456" y="565314"/>
                    <a:pt x="139400" y="549878"/>
                  </a:cubicBezTo>
                  <a:cubicBezTo>
                    <a:pt x="124189" y="530441"/>
                    <a:pt x="109823" y="510273"/>
                    <a:pt x="96697" y="489372"/>
                  </a:cubicBezTo>
                  <a:cubicBezTo>
                    <a:pt x="70556" y="447683"/>
                    <a:pt x="49599" y="402727"/>
                    <a:pt x="37994" y="354784"/>
                  </a:cubicBezTo>
                  <a:cubicBezTo>
                    <a:pt x="32360" y="331518"/>
                    <a:pt x="29318" y="307744"/>
                    <a:pt x="24642" y="284251"/>
                  </a:cubicBezTo>
                  <a:cubicBezTo>
                    <a:pt x="19854" y="259970"/>
                    <a:pt x="14896" y="235633"/>
                    <a:pt x="12643" y="210958"/>
                  </a:cubicBezTo>
                  <a:cubicBezTo>
                    <a:pt x="10502" y="187184"/>
                    <a:pt x="10671" y="162734"/>
                    <a:pt x="17544" y="139636"/>
                  </a:cubicBezTo>
                  <a:cubicBezTo>
                    <a:pt x="23572" y="119354"/>
                    <a:pt x="35290" y="101440"/>
                    <a:pt x="49881" y="86229"/>
                  </a:cubicBezTo>
                  <a:cubicBezTo>
                    <a:pt x="64697" y="70736"/>
                    <a:pt x="82162" y="58004"/>
                    <a:pt x="100753" y="47526"/>
                  </a:cubicBezTo>
                  <a:cubicBezTo>
                    <a:pt x="118217" y="37667"/>
                    <a:pt x="137259" y="29047"/>
                    <a:pt x="156695" y="23864"/>
                  </a:cubicBezTo>
                  <a:cubicBezTo>
                    <a:pt x="164864" y="21667"/>
                    <a:pt x="173201" y="20259"/>
                    <a:pt x="181370" y="18287"/>
                  </a:cubicBezTo>
                  <a:cubicBezTo>
                    <a:pt x="188807" y="16541"/>
                    <a:pt x="196243" y="14625"/>
                    <a:pt x="203679" y="12991"/>
                  </a:cubicBezTo>
                  <a:cubicBezTo>
                    <a:pt x="219904" y="9442"/>
                    <a:pt x="236298" y="7414"/>
                    <a:pt x="252974" y="8090"/>
                  </a:cubicBezTo>
                  <a:cubicBezTo>
                    <a:pt x="263171" y="8484"/>
                    <a:pt x="273311" y="9780"/>
                    <a:pt x="283339" y="11639"/>
                  </a:cubicBezTo>
                  <a:cubicBezTo>
                    <a:pt x="295902" y="14005"/>
                    <a:pt x="308803" y="16822"/>
                    <a:pt x="320916" y="20935"/>
                  </a:cubicBezTo>
                  <a:cubicBezTo>
                    <a:pt x="322944" y="21611"/>
                    <a:pt x="323845" y="18400"/>
                    <a:pt x="321817" y="17724"/>
                  </a:cubicBezTo>
                  <a:cubicBezTo>
                    <a:pt x="308972" y="13386"/>
                    <a:pt x="296466" y="8822"/>
                    <a:pt x="283226" y="5837"/>
                  </a:cubicBezTo>
                  <a:cubicBezTo>
                    <a:pt x="272861" y="3527"/>
                    <a:pt x="262269" y="1949"/>
                    <a:pt x="251678" y="1330"/>
                  </a:cubicBezTo>
                  <a:cubicBezTo>
                    <a:pt x="234608" y="316"/>
                    <a:pt x="217651" y="2062"/>
                    <a:pt x="200863" y="5330"/>
                  </a:cubicBezTo>
                  <a:cubicBezTo>
                    <a:pt x="193201" y="6794"/>
                    <a:pt x="185652" y="8484"/>
                    <a:pt x="177990" y="10062"/>
                  </a:cubicBezTo>
                  <a:cubicBezTo>
                    <a:pt x="169483" y="11808"/>
                    <a:pt x="160920" y="13217"/>
                    <a:pt x="152470" y="15357"/>
                  </a:cubicBezTo>
                  <a:cubicBezTo>
                    <a:pt x="131907" y="20653"/>
                    <a:pt x="112358" y="28315"/>
                    <a:pt x="93823" y="38737"/>
                  </a:cubicBezTo>
                  <a:cubicBezTo>
                    <a:pt x="56022" y="59976"/>
                    <a:pt x="20755" y="92200"/>
                    <a:pt x="7403" y="134565"/>
                  </a:cubicBezTo>
                  <a:cubicBezTo>
                    <a:pt x="-7808" y="182846"/>
                    <a:pt x="3629" y="235633"/>
                    <a:pt x="13150" y="283857"/>
                  </a:cubicBezTo>
                  <a:cubicBezTo>
                    <a:pt x="15459" y="295631"/>
                    <a:pt x="17826" y="307349"/>
                    <a:pt x="19797" y="319180"/>
                  </a:cubicBezTo>
                  <a:cubicBezTo>
                    <a:pt x="21882" y="331518"/>
                    <a:pt x="23854" y="343855"/>
                    <a:pt x="26727" y="356024"/>
                  </a:cubicBezTo>
                  <a:cubicBezTo>
                    <a:pt x="32529" y="380586"/>
                    <a:pt x="40867" y="404529"/>
                    <a:pt x="51008" y="427684"/>
                  </a:cubicBezTo>
                  <a:cubicBezTo>
                    <a:pt x="71345" y="474049"/>
                    <a:pt x="99288" y="516583"/>
                    <a:pt x="130329" y="556412"/>
                  </a:cubicBezTo>
                  <a:cubicBezTo>
                    <a:pt x="142723" y="572299"/>
                    <a:pt x="155286" y="588299"/>
                    <a:pt x="169596" y="602552"/>
                  </a:cubicBezTo>
                  <a:cubicBezTo>
                    <a:pt x="181088" y="613988"/>
                    <a:pt x="193539" y="624411"/>
                    <a:pt x="206496" y="634044"/>
                  </a:cubicBezTo>
                  <a:cubicBezTo>
                    <a:pt x="234495" y="654889"/>
                    <a:pt x="265255" y="671959"/>
                    <a:pt x="297311" y="685705"/>
                  </a:cubicBezTo>
                  <a:cubicBezTo>
                    <a:pt x="331000" y="700183"/>
                    <a:pt x="366210" y="711225"/>
                    <a:pt x="402322" y="717873"/>
                  </a:cubicBezTo>
                  <a:cubicBezTo>
                    <a:pt x="437250" y="724351"/>
                    <a:pt x="473193" y="726999"/>
                    <a:pt x="508628" y="723563"/>
                  </a:cubicBezTo>
                  <a:cubicBezTo>
                    <a:pt x="541923" y="720351"/>
                    <a:pt x="574880" y="711845"/>
                    <a:pt x="604400" y="695789"/>
                  </a:cubicBezTo>
                  <a:cubicBezTo>
                    <a:pt x="633864" y="679733"/>
                    <a:pt x="658765" y="656241"/>
                    <a:pt x="676511" y="627734"/>
                  </a:cubicBezTo>
                  <a:cubicBezTo>
                    <a:pt x="698257" y="592750"/>
                    <a:pt x="709017" y="552018"/>
                    <a:pt x="705524" y="510836"/>
                  </a:cubicBezTo>
                  <a:cubicBezTo>
                    <a:pt x="702088" y="470387"/>
                    <a:pt x="686652" y="432022"/>
                    <a:pt x="666878" y="396980"/>
                  </a:cubicBezTo>
                  <a:cubicBezTo>
                    <a:pt x="645526" y="359122"/>
                    <a:pt x="618823" y="324419"/>
                    <a:pt x="591105" y="291012"/>
                  </a:cubicBezTo>
                  <a:cubicBezTo>
                    <a:pt x="564514" y="258900"/>
                    <a:pt x="536571" y="227915"/>
                    <a:pt x="509924" y="195747"/>
                  </a:cubicBezTo>
                  <a:cubicBezTo>
                    <a:pt x="483108" y="163353"/>
                    <a:pt x="459278" y="128594"/>
                    <a:pt x="431504" y="96933"/>
                  </a:cubicBezTo>
                  <a:cubicBezTo>
                    <a:pt x="402885" y="64314"/>
                    <a:pt x="369759" y="33723"/>
                    <a:pt x="329535" y="16146"/>
                  </a:cubicBezTo>
                  <a:cubicBezTo>
                    <a:pt x="309254" y="7301"/>
                    <a:pt x="287677" y="1668"/>
                    <a:pt x="265593" y="372"/>
                  </a:cubicBezTo>
                  <a:cubicBezTo>
                    <a:pt x="246382" y="-811"/>
                    <a:pt x="227003" y="935"/>
                    <a:pt x="208017" y="4090"/>
                  </a:cubicBezTo>
                  <a:cubicBezTo>
                    <a:pt x="166272" y="11020"/>
                    <a:pt x="124865" y="24822"/>
                    <a:pt x="89035" y="47638"/>
                  </a:cubicBezTo>
                  <a:cubicBezTo>
                    <a:pt x="73768" y="57328"/>
                    <a:pt x="59402" y="68933"/>
                    <a:pt x="48191" y="83187"/>
                  </a:cubicBezTo>
                  <a:cubicBezTo>
                    <a:pt x="47515" y="84088"/>
                    <a:pt x="48698" y="85327"/>
                    <a:pt x="49430" y="84426"/>
                  </a:cubicBezTo>
                  <a:lnTo>
                    <a:pt x="49430" y="84426"/>
                  </a:lnTo>
                  <a:lnTo>
                    <a:pt x="49374" y="84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8526662" y="55900"/>
              <a:ext cx="506870" cy="521188"/>
            </a:xfrm>
            <a:custGeom>
              <a:rect b="b" l="l" r="r" t="t"/>
              <a:pathLst>
                <a:path extrusionOk="0" h="521188" w="506870">
                  <a:moveTo>
                    <a:pt x="37011" y="62687"/>
                  </a:moveTo>
                  <a:cubicBezTo>
                    <a:pt x="54870" y="40997"/>
                    <a:pt x="82362" y="28097"/>
                    <a:pt x="108671" y="19984"/>
                  </a:cubicBezTo>
                  <a:cubicBezTo>
                    <a:pt x="135600" y="11646"/>
                    <a:pt x="164106" y="6407"/>
                    <a:pt x="192387" y="9393"/>
                  </a:cubicBezTo>
                  <a:cubicBezTo>
                    <a:pt x="256385" y="16209"/>
                    <a:pt x="298806" y="67870"/>
                    <a:pt x="335143" y="115756"/>
                  </a:cubicBezTo>
                  <a:cubicBezTo>
                    <a:pt x="351875" y="137784"/>
                    <a:pt x="369396" y="158910"/>
                    <a:pt x="387480" y="179867"/>
                  </a:cubicBezTo>
                  <a:cubicBezTo>
                    <a:pt x="407029" y="202570"/>
                    <a:pt x="426577" y="225330"/>
                    <a:pt x="444154" y="249611"/>
                  </a:cubicBezTo>
                  <a:cubicBezTo>
                    <a:pt x="475872" y="293497"/>
                    <a:pt x="506462" y="347975"/>
                    <a:pt x="494068" y="404086"/>
                  </a:cubicBezTo>
                  <a:cubicBezTo>
                    <a:pt x="488435" y="429437"/>
                    <a:pt x="474914" y="453268"/>
                    <a:pt x="456098" y="471183"/>
                  </a:cubicBezTo>
                  <a:cubicBezTo>
                    <a:pt x="440042" y="486506"/>
                    <a:pt x="420099" y="497097"/>
                    <a:pt x="398860" y="503294"/>
                  </a:cubicBezTo>
                  <a:cubicBezTo>
                    <a:pt x="352326" y="516928"/>
                    <a:pt x="301623" y="511238"/>
                    <a:pt x="255822" y="497379"/>
                  </a:cubicBezTo>
                  <a:cubicBezTo>
                    <a:pt x="210753" y="483746"/>
                    <a:pt x="166247" y="461042"/>
                    <a:pt x="132163" y="428141"/>
                  </a:cubicBezTo>
                  <a:cubicBezTo>
                    <a:pt x="122755" y="419071"/>
                    <a:pt x="114530" y="408987"/>
                    <a:pt x="106417" y="398790"/>
                  </a:cubicBezTo>
                  <a:cubicBezTo>
                    <a:pt x="95488" y="385100"/>
                    <a:pt x="85122" y="370960"/>
                    <a:pt x="75601" y="356256"/>
                  </a:cubicBezTo>
                  <a:cubicBezTo>
                    <a:pt x="56729" y="327130"/>
                    <a:pt x="41236" y="295807"/>
                    <a:pt x="32166" y="262231"/>
                  </a:cubicBezTo>
                  <a:cubicBezTo>
                    <a:pt x="27715" y="245724"/>
                    <a:pt x="25518" y="228823"/>
                    <a:pt x="22251" y="212035"/>
                  </a:cubicBezTo>
                  <a:cubicBezTo>
                    <a:pt x="18927" y="194909"/>
                    <a:pt x="15209" y="177839"/>
                    <a:pt x="13124" y="160487"/>
                  </a:cubicBezTo>
                  <a:cubicBezTo>
                    <a:pt x="11096" y="143586"/>
                    <a:pt x="10307" y="126009"/>
                    <a:pt x="13969" y="109277"/>
                  </a:cubicBezTo>
                  <a:cubicBezTo>
                    <a:pt x="17181" y="94573"/>
                    <a:pt x="24110" y="81278"/>
                    <a:pt x="33912" y="69898"/>
                  </a:cubicBezTo>
                  <a:cubicBezTo>
                    <a:pt x="53179" y="47589"/>
                    <a:pt x="80108" y="32265"/>
                    <a:pt x="107713" y="22801"/>
                  </a:cubicBezTo>
                  <a:cubicBezTo>
                    <a:pt x="113967" y="20660"/>
                    <a:pt x="120389" y="19364"/>
                    <a:pt x="126868" y="17900"/>
                  </a:cubicBezTo>
                  <a:cubicBezTo>
                    <a:pt x="133290" y="16435"/>
                    <a:pt x="139712" y="14801"/>
                    <a:pt x="146135" y="13280"/>
                  </a:cubicBezTo>
                  <a:cubicBezTo>
                    <a:pt x="160669" y="9900"/>
                    <a:pt x="175317" y="6745"/>
                    <a:pt x="190302" y="6520"/>
                  </a:cubicBezTo>
                  <a:cubicBezTo>
                    <a:pt x="203598" y="6294"/>
                    <a:pt x="219203" y="8322"/>
                    <a:pt x="229738" y="17280"/>
                  </a:cubicBezTo>
                  <a:cubicBezTo>
                    <a:pt x="231372" y="18688"/>
                    <a:pt x="233738" y="16322"/>
                    <a:pt x="232104" y="14914"/>
                  </a:cubicBezTo>
                  <a:cubicBezTo>
                    <a:pt x="226639" y="10238"/>
                    <a:pt x="221062" y="6463"/>
                    <a:pt x="214245" y="4041"/>
                  </a:cubicBezTo>
                  <a:cubicBezTo>
                    <a:pt x="207541" y="1675"/>
                    <a:pt x="200330" y="548"/>
                    <a:pt x="193232" y="154"/>
                  </a:cubicBezTo>
                  <a:cubicBezTo>
                    <a:pt x="178021" y="-635"/>
                    <a:pt x="162698" y="1731"/>
                    <a:pt x="147768" y="4548"/>
                  </a:cubicBezTo>
                  <a:cubicBezTo>
                    <a:pt x="134135" y="7139"/>
                    <a:pt x="120445" y="9731"/>
                    <a:pt x="106868" y="12886"/>
                  </a:cubicBezTo>
                  <a:cubicBezTo>
                    <a:pt x="92277" y="16266"/>
                    <a:pt x="78249" y="22576"/>
                    <a:pt x="65292" y="30068"/>
                  </a:cubicBezTo>
                  <a:cubicBezTo>
                    <a:pt x="38307" y="45617"/>
                    <a:pt x="13688" y="69278"/>
                    <a:pt x="4730" y="99869"/>
                  </a:cubicBezTo>
                  <a:cubicBezTo>
                    <a:pt x="-5467" y="134798"/>
                    <a:pt x="2984" y="172543"/>
                    <a:pt x="9857" y="207246"/>
                  </a:cubicBezTo>
                  <a:cubicBezTo>
                    <a:pt x="13293" y="224654"/>
                    <a:pt x="15547" y="242344"/>
                    <a:pt x="19828" y="259583"/>
                  </a:cubicBezTo>
                  <a:cubicBezTo>
                    <a:pt x="24110" y="276991"/>
                    <a:pt x="30194" y="293835"/>
                    <a:pt x="37462" y="310173"/>
                  </a:cubicBezTo>
                  <a:cubicBezTo>
                    <a:pt x="52222" y="343299"/>
                    <a:pt x="72447" y="373664"/>
                    <a:pt x="94756" y="402114"/>
                  </a:cubicBezTo>
                  <a:cubicBezTo>
                    <a:pt x="103544" y="413325"/>
                    <a:pt x="112502" y="424592"/>
                    <a:pt x="122699" y="434564"/>
                  </a:cubicBezTo>
                  <a:cubicBezTo>
                    <a:pt x="130980" y="442620"/>
                    <a:pt x="139938" y="450000"/>
                    <a:pt x="149233" y="456873"/>
                  </a:cubicBezTo>
                  <a:cubicBezTo>
                    <a:pt x="169402" y="471690"/>
                    <a:pt x="191485" y="483746"/>
                    <a:pt x="214527" y="493548"/>
                  </a:cubicBezTo>
                  <a:cubicBezTo>
                    <a:pt x="261681" y="513547"/>
                    <a:pt x="314581" y="525209"/>
                    <a:pt x="365959" y="519914"/>
                  </a:cubicBezTo>
                  <a:cubicBezTo>
                    <a:pt x="389846" y="517435"/>
                    <a:pt x="413451" y="511181"/>
                    <a:pt x="434521" y="499520"/>
                  </a:cubicBezTo>
                  <a:cubicBezTo>
                    <a:pt x="455647" y="487802"/>
                    <a:pt x="473393" y="470788"/>
                    <a:pt x="486012" y="450225"/>
                  </a:cubicBezTo>
                  <a:cubicBezTo>
                    <a:pt x="501449" y="425043"/>
                    <a:pt x="508998" y="395748"/>
                    <a:pt x="506350" y="366228"/>
                  </a:cubicBezTo>
                  <a:cubicBezTo>
                    <a:pt x="503758" y="337271"/>
                    <a:pt x="492716" y="309779"/>
                    <a:pt x="478463" y="284653"/>
                  </a:cubicBezTo>
                  <a:cubicBezTo>
                    <a:pt x="448380" y="231527"/>
                    <a:pt x="404831" y="187641"/>
                    <a:pt x="366185" y="140882"/>
                  </a:cubicBezTo>
                  <a:cubicBezTo>
                    <a:pt x="327707" y="94404"/>
                    <a:pt x="294468" y="37392"/>
                    <a:pt x="236611" y="12491"/>
                  </a:cubicBezTo>
                  <a:cubicBezTo>
                    <a:pt x="222189" y="6294"/>
                    <a:pt x="206865" y="2351"/>
                    <a:pt x="191147" y="1449"/>
                  </a:cubicBezTo>
                  <a:cubicBezTo>
                    <a:pt x="177232" y="661"/>
                    <a:pt x="163205" y="2013"/>
                    <a:pt x="149515" y="4379"/>
                  </a:cubicBezTo>
                  <a:cubicBezTo>
                    <a:pt x="119713" y="9562"/>
                    <a:pt x="90193" y="19533"/>
                    <a:pt x="64672" y="35984"/>
                  </a:cubicBezTo>
                  <a:cubicBezTo>
                    <a:pt x="53856" y="42969"/>
                    <a:pt x="43715" y="51251"/>
                    <a:pt x="35715" y="61391"/>
                  </a:cubicBezTo>
                  <a:cubicBezTo>
                    <a:pt x="35039" y="62293"/>
                    <a:pt x="36222" y="63532"/>
                    <a:pt x="36955" y="62631"/>
                  </a:cubicBezTo>
                  <a:lnTo>
                    <a:pt x="36955" y="62631"/>
                  </a:lnTo>
                  <a:lnTo>
                    <a:pt x="37011" y="626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8598100" y="130512"/>
              <a:ext cx="361920" cy="371405"/>
            </a:xfrm>
            <a:custGeom>
              <a:rect b="b" l="l" r="r" t="t"/>
              <a:pathLst>
                <a:path extrusionOk="0" h="371405" w="361920">
                  <a:moveTo>
                    <a:pt x="28139" y="45507"/>
                  </a:moveTo>
                  <a:cubicBezTo>
                    <a:pt x="40871" y="30297"/>
                    <a:pt x="60251" y="21339"/>
                    <a:pt x="78898" y="15762"/>
                  </a:cubicBezTo>
                  <a:cubicBezTo>
                    <a:pt x="97827" y="10128"/>
                    <a:pt x="117658" y="6523"/>
                    <a:pt x="137488" y="8664"/>
                  </a:cubicBezTo>
                  <a:cubicBezTo>
                    <a:pt x="182163" y="13565"/>
                    <a:pt x="211852" y="49226"/>
                    <a:pt x="237316" y="82746"/>
                  </a:cubicBezTo>
                  <a:cubicBezTo>
                    <a:pt x="249091" y="98295"/>
                    <a:pt x="261428" y="113280"/>
                    <a:pt x="274160" y="128040"/>
                  </a:cubicBezTo>
                  <a:cubicBezTo>
                    <a:pt x="287906" y="143984"/>
                    <a:pt x="301652" y="159983"/>
                    <a:pt x="314103" y="177053"/>
                  </a:cubicBezTo>
                  <a:cubicBezTo>
                    <a:pt x="336412" y="207700"/>
                    <a:pt x="358609" y="246009"/>
                    <a:pt x="350440" y="285444"/>
                  </a:cubicBezTo>
                  <a:cubicBezTo>
                    <a:pt x="343398" y="319472"/>
                    <a:pt x="317539" y="345781"/>
                    <a:pt x="284639" y="355640"/>
                  </a:cubicBezTo>
                  <a:cubicBezTo>
                    <a:pt x="252020" y="365442"/>
                    <a:pt x="216359" y="361611"/>
                    <a:pt x="184135" y="351978"/>
                  </a:cubicBezTo>
                  <a:cubicBezTo>
                    <a:pt x="152417" y="342457"/>
                    <a:pt x="121038" y="326514"/>
                    <a:pt x="96926" y="303472"/>
                  </a:cubicBezTo>
                  <a:cubicBezTo>
                    <a:pt x="90447" y="297275"/>
                    <a:pt x="84814" y="290402"/>
                    <a:pt x="79180" y="283416"/>
                  </a:cubicBezTo>
                  <a:cubicBezTo>
                    <a:pt x="71405" y="273726"/>
                    <a:pt x="64025" y="263755"/>
                    <a:pt x="57209" y="253333"/>
                  </a:cubicBezTo>
                  <a:cubicBezTo>
                    <a:pt x="43970" y="233051"/>
                    <a:pt x="32984" y="211249"/>
                    <a:pt x="26449" y="187926"/>
                  </a:cubicBezTo>
                  <a:cubicBezTo>
                    <a:pt x="23181" y="176152"/>
                    <a:pt x="21548" y="164152"/>
                    <a:pt x="19238" y="152209"/>
                  </a:cubicBezTo>
                  <a:cubicBezTo>
                    <a:pt x="16928" y="140040"/>
                    <a:pt x="14224" y="127928"/>
                    <a:pt x="12647" y="115646"/>
                  </a:cubicBezTo>
                  <a:cubicBezTo>
                    <a:pt x="9830" y="92999"/>
                    <a:pt x="11069" y="70014"/>
                    <a:pt x="26449" y="51930"/>
                  </a:cubicBezTo>
                  <a:cubicBezTo>
                    <a:pt x="40026" y="35930"/>
                    <a:pt x="58842" y="25564"/>
                    <a:pt x="78335" y="18410"/>
                  </a:cubicBezTo>
                  <a:cubicBezTo>
                    <a:pt x="87011" y="15198"/>
                    <a:pt x="96531" y="13677"/>
                    <a:pt x="105489" y="11480"/>
                  </a:cubicBezTo>
                  <a:cubicBezTo>
                    <a:pt x="115517" y="9002"/>
                    <a:pt x="125714" y="6804"/>
                    <a:pt x="136080" y="6523"/>
                  </a:cubicBezTo>
                  <a:cubicBezTo>
                    <a:pt x="145263" y="6297"/>
                    <a:pt x="156642" y="7311"/>
                    <a:pt x="163966" y="13508"/>
                  </a:cubicBezTo>
                  <a:cubicBezTo>
                    <a:pt x="165600" y="14917"/>
                    <a:pt x="167966" y="12551"/>
                    <a:pt x="166332" y="11142"/>
                  </a:cubicBezTo>
                  <a:cubicBezTo>
                    <a:pt x="162558" y="7931"/>
                    <a:pt x="158896" y="5171"/>
                    <a:pt x="154220" y="3368"/>
                  </a:cubicBezTo>
                  <a:cubicBezTo>
                    <a:pt x="149488" y="1565"/>
                    <a:pt x="144474" y="607"/>
                    <a:pt x="139460" y="213"/>
                  </a:cubicBezTo>
                  <a:cubicBezTo>
                    <a:pt x="128643" y="-576"/>
                    <a:pt x="117714" y="945"/>
                    <a:pt x="107066" y="2805"/>
                  </a:cubicBezTo>
                  <a:cubicBezTo>
                    <a:pt x="97320" y="4495"/>
                    <a:pt x="87574" y="6354"/>
                    <a:pt x="77940" y="8495"/>
                  </a:cubicBezTo>
                  <a:cubicBezTo>
                    <a:pt x="67293" y="10861"/>
                    <a:pt x="57378" y="14917"/>
                    <a:pt x="47801" y="20269"/>
                  </a:cubicBezTo>
                  <a:cubicBezTo>
                    <a:pt x="28421" y="31198"/>
                    <a:pt x="10675" y="48099"/>
                    <a:pt x="3858" y="69732"/>
                  </a:cubicBezTo>
                  <a:cubicBezTo>
                    <a:pt x="-4029" y="94633"/>
                    <a:pt x="1830" y="121900"/>
                    <a:pt x="6788" y="146800"/>
                  </a:cubicBezTo>
                  <a:cubicBezTo>
                    <a:pt x="9266" y="159195"/>
                    <a:pt x="10900" y="171814"/>
                    <a:pt x="13830" y="184095"/>
                  </a:cubicBezTo>
                  <a:cubicBezTo>
                    <a:pt x="16872" y="196602"/>
                    <a:pt x="21153" y="208714"/>
                    <a:pt x="26336" y="220488"/>
                  </a:cubicBezTo>
                  <a:cubicBezTo>
                    <a:pt x="36815" y="244206"/>
                    <a:pt x="51237" y="265896"/>
                    <a:pt x="67124" y="286233"/>
                  </a:cubicBezTo>
                  <a:cubicBezTo>
                    <a:pt x="78786" y="301162"/>
                    <a:pt x="91011" y="314401"/>
                    <a:pt x="106278" y="325669"/>
                  </a:cubicBezTo>
                  <a:cubicBezTo>
                    <a:pt x="120587" y="336203"/>
                    <a:pt x="136249" y="344710"/>
                    <a:pt x="152586" y="351640"/>
                  </a:cubicBezTo>
                  <a:cubicBezTo>
                    <a:pt x="186388" y="365949"/>
                    <a:pt x="224359" y="374343"/>
                    <a:pt x="261147" y="370456"/>
                  </a:cubicBezTo>
                  <a:cubicBezTo>
                    <a:pt x="295963" y="366738"/>
                    <a:pt x="328412" y="350795"/>
                    <a:pt x="347060" y="320260"/>
                  </a:cubicBezTo>
                  <a:cubicBezTo>
                    <a:pt x="358102" y="302233"/>
                    <a:pt x="363454" y="281106"/>
                    <a:pt x="361538" y="259980"/>
                  </a:cubicBezTo>
                  <a:cubicBezTo>
                    <a:pt x="359623" y="239192"/>
                    <a:pt x="351736" y="219531"/>
                    <a:pt x="341482" y="201503"/>
                  </a:cubicBezTo>
                  <a:cubicBezTo>
                    <a:pt x="320018" y="163701"/>
                    <a:pt x="288977" y="132547"/>
                    <a:pt x="261428" y="99309"/>
                  </a:cubicBezTo>
                  <a:cubicBezTo>
                    <a:pt x="233992" y="66070"/>
                    <a:pt x="210218" y="25677"/>
                    <a:pt x="168755" y="8269"/>
                  </a:cubicBezTo>
                  <a:cubicBezTo>
                    <a:pt x="148924" y="-69"/>
                    <a:pt x="128249" y="-688"/>
                    <a:pt x="107292" y="3143"/>
                  </a:cubicBezTo>
                  <a:cubicBezTo>
                    <a:pt x="86109" y="6973"/>
                    <a:pt x="65321" y="14128"/>
                    <a:pt x="47237" y="25959"/>
                  </a:cubicBezTo>
                  <a:cubicBezTo>
                    <a:pt x="39519" y="30973"/>
                    <a:pt x="32308" y="37001"/>
                    <a:pt x="26618" y="44268"/>
                  </a:cubicBezTo>
                  <a:cubicBezTo>
                    <a:pt x="25942" y="45169"/>
                    <a:pt x="27125" y="46409"/>
                    <a:pt x="27857" y="45507"/>
                  </a:cubicBezTo>
                  <a:lnTo>
                    <a:pt x="27857" y="45507"/>
                  </a:lnTo>
                  <a:lnTo>
                    <a:pt x="28139" y="455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52" name="Google Shape;652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02" l="0" r="0" t="16253"/>
          <a:stretch/>
        </p:blipFill>
        <p:spPr>
          <a:xfrm>
            <a:off x="510241" y="539500"/>
            <a:ext cx="3269919" cy="4064502"/>
          </a:xfrm>
          <a:prstGeom prst="rect">
            <a:avLst/>
          </a:prstGeom>
        </p:spPr>
      </p:pic>
      <p:sp>
        <p:nvSpPr>
          <p:cNvPr id="653" name="Google Shape;653;p34"/>
          <p:cNvSpPr txBox="1"/>
          <p:nvPr>
            <p:ph type="title"/>
          </p:nvPr>
        </p:nvSpPr>
        <p:spPr>
          <a:xfrm>
            <a:off x="4893750" y="539500"/>
            <a:ext cx="3396600" cy="102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654" name="Google Shape;654;p34"/>
          <p:cNvSpPr txBox="1"/>
          <p:nvPr>
            <p:ph idx="1" type="subTitle"/>
          </p:nvPr>
        </p:nvSpPr>
        <p:spPr>
          <a:xfrm>
            <a:off x="4351850" y="1663800"/>
            <a:ext cx="4057200" cy="26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Cattle diseases present a significant challenge to the global livestock industry, impacting both animal welfare and economic stability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project</a:t>
            </a:r>
            <a:r>
              <a:rPr lang="en"/>
              <a:t> demonstrates</a:t>
            </a:r>
            <a:r>
              <a:rPr lang="en"/>
              <a:t> significant potential for improving cattle health management, reducing economic losses in the livestock industry, and advancing the field of veterinary informatics</a:t>
            </a:r>
            <a:endParaRPr/>
          </a:p>
        </p:txBody>
      </p:sp>
      <p:grpSp>
        <p:nvGrpSpPr>
          <p:cNvPr id="655" name="Google Shape;655;p34"/>
          <p:cNvGrpSpPr/>
          <p:nvPr/>
        </p:nvGrpSpPr>
        <p:grpSpPr>
          <a:xfrm flipH="1" rot="3522896">
            <a:off x="6939895" y="-2159537"/>
            <a:ext cx="1957786" cy="3424574"/>
            <a:chOff x="8149176" y="-777264"/>
            <a:chExt cx="1957773" cy="3424551"/>
          </a:xfrm>
        </p:grpSpPr>
        <p:sp>
          <p:nvSpPr>
            <p:cNvPr id="656" name="Google Shape;656;p34"/>
            <p:cNvSpPr/>
            <p:nvPr/>
          </p:nvSpPr>
          <p:spPr>
            <a:xfrm rot="-5400000">
              <a:off x="7323789" y="48123"/>
              <a:ext cx="3424551" cy="1773777"/>
            </a:xfrm>
            <a:custGeom>
              <a:rect b="b" l="l" r="r" t="t"/>
              <a:pathLst>
                <a:path extrusionOk="0" h="1773777" w="3424551">
                  <a:moveTo>
                    <a:pt x="10320" y="1768594"/>
                  </a:moveTo>
                  <a:cubicBezTo>
                    <a:pt x="7898" y="1768482"/>
                    <a:pt x="5419" y="1768256"/>
                    <a:pt x="2997" y="1767975"/>
                  </a:cubicBezTo>
                  <a:lnTo>
                    <a:pt x="5025" y="1772820"/>
                  </a:lnTo>
                  <a:cubicBezTo>
                    <a:pt x="33193" y="1738060"/>
                    <a:pt x="65530" y="1707188"/>
                    <a:pt x="94149" y="1672879"/>
                  </a:cubicBezTo>
                  <a:cubicBezTo>
                    <a:pt x="121641" y="1639922"/>
                    <a:pt x="145640" y="1604205"/>
                    <a:pt x="170259" y="1569051"/>
                  </a:cubicBezTo>
                  <a:cubicBezTo>
                    <a:pt x="193639" y="1535587"/>
                    <a:pt x="218709" y="1504546"/>
                    <a:pt x="234596" y="1466575"/>
                  </a:cubicBezTo>
                  <a:cubicBezTo>
                    <a:pt x="250426" y="1428773"/>
                    <a:pt x="260680" y="1388943"/>
                    <a:pt x="276510" y="1351142"/>
                  </a:cubicBezTo>
                  <a:cubicBezTo>
                    <a:pt x="294312" y="1308777"/>
                    <a:pt x="313129" y="1266862"/>
                    <a:pt x="329861" y="1224047"/>
                  </a:cubicBezTo>
                  <a:cubicBezTo>
                    <a:pt x="345804" y="1183259"/>
                    <a:pt x="358536" y="1141176"/>
                    <a:pt x="377296" y="1101571"/>
                  </a:cubicBezTo>
                  <a:cubicBezTo>
                    <a:pt x="413407" y="1025179"/>
                    <a:pt x="478251" y="975828"/>
                    <a:pt x="537967" y="918929"/>
                  </a:cubicBezTo>
                  <a:cubicBezTo>
                    <a:pt x="567431" y="890873"/>
                    <a:pt x="591825" y="860113"/>
                    <a:pt x="616388" y="827832"/>
                  </a:cubicBezTo>
                  <a:cubicBezTo>
                    <a:pt x="645288" y="789918"/>
                    <a:pt x="675034" y="752680"/>
                    <a:pt x="705061" y="715667"/>
                  </a:cubicBezTo>
                  <a:cubicBezTo>
                    <a:pt x="754975" y="654091"/>
                    <a:pt x="801960" y="592403"/>
                    <a:pt x="825903" y="515560"/>
                  </a:cubicBezTo>
                  <a:cubicBezTo>
                    <a:pt x="838072" y="476575"/>
                    <a:pt x="841790" y="436858"/>
                    <a:pt x="845283" y="396408"/>
                  </a:cubicBezTo>
                  <a:cubicBezTo>
                    <a:pt x="847198" y="374212"/>
                    <a:pt x="849733" y="352240"/>
                    <a:pt x="854747" y="330494"/>
                  </a:cubicBezTo>
                  <a:cubicBezTo>
                    <a:pt x="859254" y="310889"/>
                    <a:pt x="864944" y="291566"/>
                    <a:pt x="867761" y="271567"/>
                  </a:cubicBezTo>
                  <a:cubicBezTo>
                    <a:pt x="873394" y="231680"/>
                    <a:pt x="870352" y="188189"/>
                    <a:pt x="858184" y="149767"/>
                  </a:cubicBezTo>
                  <a:cubicBezTo>
                    <a:pt x="850522" y="125655"/>
                    <a:pt x="825396" y="74445"/>
                    <a:pt x="855367" y="56023"/>
                  </a:cubicBezTo>
                  <a:cubicBezTo>
                    <a:pt x="874803" y="44080"/>
                    <a:pt x="904267" y="53995"/>
                    <a:pt x="922971" y="62784"/>
                  </a:cubicBezTo>
                  <a:cubicBezTo>
                    <a:pt x="952434" y="76586"/>
                    <a:pt x="973842" y="102783"/>
                    <a:pt x="996433" y="125374"/>
                  </a:cubicBezTo>
                  <a:cubicBezTo>
                    <a:pt x="1027306" y="156246"/>
                    <a:pt x="1057896" y="187625"/>
                    <a:pt x="1091811" y="215174"/>
                  </a:cubicBezTo>
                  <a:cubicBezTo>
                    <a:pt x="1123979" y="241258"/>
                    <a:pt x="1158569" y="264130"/>
                    <a:pt x="1192428" y="287961"/>
                  </a:cubicBezTo>
                  <a:cubicBezTo>
                    <a:pt x="1227638" y="312749"/>
                    <a:pt x="1260707" y="340353"/>
                    <a:pt x="1295411" y="365874"/>
                  </a:cubicBezTo>
                  <a:cubicBezTo>
                    <a:pt x="1330677" y="391845"/>
                    <a:pt x="1368366" y="412126"/>
                    <a:pt x="1408084" y="430435"/>
                  </a:cubicBezTo>
                  <a:cubicBezTo>
                    <a:pt x="1448702" y="449195"/>
                    <a:pt x="1488307" y="468462"/>
                    <a:pt x="1526784" y="491391"/>
                  </a:cubicBezTo>
                  <a:cubicBezTo>
                    <a:pt x="1563628" y="513306"/>
                    <a:pt x="1599740" y="536348"/>
                    <a:pt x="1636866" y="557756"/>
                  </a:cubicBezTo>
                  <a:cubicBezTo>
                    <a:pt x="1672921" y="578544"/>
                    <a:pt x="1709991" y="597078"/>
                    <a:pt x="1748525" y="612853"/>
                  </a:cubicBezTo>
                  <a:cubicBezTo>
                    <a:pt x="1790044" y="629810"/>
                    <a:pt x="1832128" y="646711"/>
                    <a:pt x="1876408" y="654711"/>
                  </a:cubicBezTo>
                  <a:cubicBezTo>
                    <a:pt x="1950716" y="668119"/>
                    <a:pt x="2020911" y="646035"/>
                    <a:pt x="2085247" y="609191"/>
                  </a:cubicBezTo>
                  <a:cubicBezTo>
                    <a:pt x="2113754" y="592853"/>
                    <a:pt x="2143274" y="573361"/>
                    <a:pt x="2164738" y="548066"/>
                  </a:cubicBezTo>
                  <a:cubicBezTo>
                    <a:pt x="2185414" y="523729"/>
                    <a:pt x="2197751" y="494264"/>
                    <a:pt x="2210652" y="465420"/>
                  </a:cubicBezTo>
                  <a:cubicBezTo>
                    <a:pt x="2224624" y="434097"/>
                    <a:pt x="2240173" y="402492"/>
                    <a:pt x="2268566" y="381761"/>
                  </a:cubicBezTo>
                  <a:cubicBezTo>
                    <a:pt x="2301805" y="357480"/>
                    <a:pt x="2341409" y="343339"/>
                    <a:pt x="2378648" y="326607"/>
                  </a:cubicBezTo>
                  <a:cubicBezTo>
                    <a:pt x="2416731" y="309537"/>
                    <a:pt x="2446984" y="285482"/>
                    <a:pt x="2480560" y="261257"/>
                  </a:cubicBezTo>
                  <a:cubicBezTo>
                    <a:pt x="2515714" y="235906"/>
                    <a:pt x="2555882" y="220019"/>
                    <a:pt x="2596050" y="204470"/>
                  </a:cubicBezTo>
                  <a:cubicBezTo>
                    <a:pt x="2674977" y="173823"/>
                    <a:pt x="2750637" y="134894"/>
                    <a:pt x="2819987" y="86163"/>
                  </a:cubicBezTo>
                  <a:cubicBezTo>
                    <a:pt x="2854240" y="62108"/>
                    <a:pt x="2887534" y="41207"/>
                    <a:pt x="2927928" y="28757"/>
                  </a:cubicBezTo>
                  <a:cubicBezTo>
                    <a:pt x="2965729" y="17095"/>
                    <a:pt x="3005278" y="12306"/>
                    <a:pt x="3044713" y="11405"/>
                  </a:cubicBezTo>
                  <a:cubicBezTo>
                    <a:pt x="3129218" y="9546"/>
                    <a:pt x="3214061" y="22729"/>
                    <a:pt x="3296537" y="39968"/>
                  </a:cubicBezTo>
                  <a:cubicBezTo>
                    <a:pt x="3316593" y="44136"/>
                    <a:pt x="3336649" y="48193"/>
                    <a:pt x="3356873" y="51629"/>
                  </a:cubicBezTo>
                  <a:cubicBezTo>
                    <a:pt x="3377887" y="55235"/>
                    <a:pt x="3399069" y="57995"/>
                    <a:pt x="3418618" y="67009"/>
                  </a:cubicBezTo>
                  <a:cubicBezTo>
                    <a:pt x="3423125" y="69093"/>
                    <a:pt x="3427069" y="62727"/>
                    <a:pt x="3422562" y="60249"/>
                  </a:cubicBezTo>
                  <a:cubicBezTo>
                    <a:pt x="3387408" y="40982"/>
                    <a:pt x="3344705" y="38559"/>
                    <a:pt x="3306058" y="30503"/>
                  </a:cubicBezTo>
                  <a:cubicBezTo>
                    <a:pt x="3263636" y="21658"/>
                    <a:pt x="3221384" y="13715"/>
                    <a:pt x="3178399" y="8532"/>
                  </a:cubicBezTo>
                  <a:cubicBezTo>
                    <a:pt x="3101444" y="-707"/>
                    <a:pt x="3021953" y="-6172"/>
                    <a:pt x="2945899" y="12194"/>
                  </a:cubicBezTo>
                  <a:cubicBezTo>
                    <a:pt x="2909731" y="20926"/>
                    <a:pt x="2874915" y="35348"/>
                    <a:pt x="2843705" y="55685"/>
                  </a:cubicBezTo>
                  <a:cubicBezTo>
                    <a:pt x="2807481" y="79347"/>
                    <a:pt x="2772946" y="104811"/>
                    <a:pt x="2735201" y="126275"/>
                  </a:cubicBezTo>
                  <a:cubicBezTo>
                    <a:pt x="2695653" y="148753"/>
                    <a:pt x="2655090" y="169316"/>
                    <a:pt x="2612726" y="185992"/>
                  </a:cubicBezTo>
                  <a:cubicBezTo>
                    <a:pt x="2574360" y="201146"/>
                    <a:pt x="2534925" y="214836"/>
                    <a:pt x="2499151" y="235680"/>
                  </a:cubicBezTo>
                  <a:cubicBezTo>
                    <a:pt x="2464166" y="256130"/>
                    <a:pt x="2435435" y="285707"/>
                    <a:pt x="2399323" y="304411"/>
                  </a:cubicBezTo>
                  <a:cubicBezTo>
                    <a:pt x="2361916" y="323847"/>
                    <a:pt x="2321523" y="336973"/>
                    <a:pt x="2284847" y="357987"/>
                  </a:cubicBezTo>
                  <a:cubicBezTo>
                    <a:pt x="2255327" y="374944"/>
                    <a:pt x="2233243" y="396465"/>
                    <a:pt x="2216906" y="426379"/>
                  </a:cubicBezTo>
                  <a:cubicBezTo>
                    <a:pt x="2201300" y="454998"/>
                    <a:pt x="2190935" y="486152"/>
                    <a:pt x="2174541" y="514320"/>
                  </a:cubicBezTo>
                  <a:cubicBezTo>
                    <a:pt x="2137415" y="578150"/>
                    <a:pt x="2056516" y="619331"/>
                    <a:pt x="1987729" y="638824"/>
                  </a:cubicBezTo>
                  <a:cubicBezTo>
                    <a:pt x="1899900" y="663725"/>
                    <a:pt x="1812861" y="628796"/>
                    <a:pt x="1732694" y="594205"/>
                  </a:cubicBezTo>
                  <a:cubicBezTo>
                    <a:pt x="1651626" y="559220"/>
                    <a:pt x="1579459" y="507842"/>
                    <a:pt x="1502954" y="464519"/>
                  </a:cubicBezTo>
                  <a:cubicBezTo>
                    <a:pt x="1464927" y="442998"/>
                    <a:pt x="1424534" y="426548"/>
                    <a:pt x="1385380" y="407337"/>
                  </a:cubicBezTo>
                  <a:cubicBezTo>
                    <a:pt x="1342846" y="386493"/>
                    <a:pt x="1305101" y="359846"/>
                    <a:pt x="1267806" y="330833"/>
                  </a:cubicBezTo>
                  <a:cubicBezTo>
                    <a:pt x="1199921" y="277989"/>
                    <a:pt x="1124993" y="233765"/>
                    <a:pt x="1061727" y="175119"/>
                  </a:cubicBezTo>
                  <a:cubicBezTo>
                    <a:pt x="1027982" y="143852"/>
                    <a:pt x="996377" y="110388"/>
                    <a:pt x="963364" y="78445"/>
                  </a:cubicBezTo>
                  <a:cubicBezTo>
                    <a:pt x="947702" y="63291"/>
                    <a:pt x="929280" y="52362"/>
                    <a:pt x="908492" y="45714"/>
                  </a:cubicBezTo>
                  <a:cubicBezTo>
                    <a:pt x="890971" y="40137"/>
                    <a:pt x="869113" y="36362"/>
                    <a:pt x="851930" y="45150"/>
                  </a:cubicBezTo>
                  <a:cubicBezTo>
                    <a:pt x="832212" y="55235"/>
                    <a:pt x="828889" y="77826"/>
                    <a:pt x="831649" y="97881"/>
                  </a:cubicBezTo>
                  <a:cubicBezTo>
                    <a:pt x="834241" y="116810"/>
                    <a:pt x="841564" y="134556"/>
                    <a:pt x="847311" y="152697"/>
                  </a:cubicBezTo>
                  <a:cubicBezTo>
                    <a:pt x="854522" y="175400"/>
                    <a:pt x="857789" y="198611"/>
                    <a:pt x="858409" y="222385"/>
                  </a:cubicBezTo>
                  <a:cubicBezTo>
                    <a:pt x="858972" y="244356"/>
                    <a:pt x="858071" y="265820"/>
                    <a:pt x="853508" y="287397"/>
                  </a:cubicBezTo>
                  <a:cubicBezTo>
                    <a:pt x="849001" y="308636"/>
                    <a:pt x="842635" y="329480"/>
                    <a:pt x="839198" y="350945"/>
                  </a:cubicBezTo>
                  <a:cubicBezTo>
                    <a:pt x="832156" y="394605"/>
                    <a:pt x="832832" y="439111"/>
                    <a:pt x="823142" y="482378"/>
                  </a:cubicBezTo>
                  <a:cubicBezTo>
                    <a:pt x="813960" y="523278"/>
                    <a:pt x="797904" y="562263"/>
                    <a:pt x="777003" y="598543"/>
                  </a:cubicBezTo>
                  <a:cubicBezTo>
                    <a:pt x="755426" y="636007"/>
                    <a:pt x="728328" y="669020"/>
                    <a:pt x="701230" y="702540"/>
                  </a:cubicBezTo>
                  <a:cubicBezTo>
                    <a:pt x="672780" y="737751"/>
                    <a:pt x="644668" y="773299"/>
                    <a:pt x="617233" y="809298"/>
                  </a:cubicBezTo>
                  <a:cubicBezTo>
                    <a:pt x="589853" y="845184"/>
                    <a:pt x="563319" y="880282"/>
                    <a:pt x="530587" y="911548"/>
                  </a:cubicBezTo>
                  <a:cubicBezTo>
                    <a:pt x="501743" y="939097"/>
                    <a:pt x="471096" y="964730"/>
                    <a:pt x="442928" y="993011"/>
                  </a:cubicBezTo>
                  <a:cubicBezTo>
                    <a:pt x="414422" y="1021574"/>
                    <a:pt x="390591" y="1052502"/>
                    <a:pt x="372395" y="1088614"/>
                  </a:cubicBezTo>
                  <a:cubicBezTo>
                    <a:pt x="353860" y="1125402"/>
                    <a:pt x="340846" y="1164386"/>
                    <a:pt x="326142" y="1202752"/>
                  </a:cubicBezTo>
                  <a:cubicBezTo>
                    <a:pt x="309129" y="1247032"/>
                    <a:pt x="290087" y="1290467"/>
                    <a:pt x="271552" y="1334072"/>
                  </a:cubicBezTo>
                  <a:cubicBezTo>
                    <a:pt x="256060" y="1370521"/>
                    <a:pt x="244567" y="1408098"/>
                    <a:pt x="230821" y="1445224"/>
                  </a:cubicBezTo>
                  <a:cubicBezTo>
                    <a:pt x="214709" y="1488828"/>
                    <a:pt x="188625" y="1523080"/>
                    <a:pt x="162203" y="1560713"/>
                  </a:cubicBezTo>
                  <a:cubicBezTo>
                    <a:pt x="136345" y="1597614"/>
                    <a:pt x="111388" y="1635303"/>
                    <a:pt x="82206" y="1669668"/>
                  </a:cubicBezTo>
                  <a:cubicBezTo>
                    <a:pt x="54319" y="1702456"/>
                    <a:pt x="25813" y="1734399"/>
                    <a:pt x="461" y="1769270"/>
                  </a:cubicBezTo>
                  <a:cubicBezTo>
                    <a:pt x="-891" y="1771130"/>
                    <a:pt x="969" y="1773440"/>
                    <a:pt x="2940" y="1773552"/>
                  </a:cubicBezTo>
                  <a:cubicBezTo>
                    <a:pt x="5363" y="1773721"/>
                    <a:pt x="7842" y="1773778"/>
                    <a:pt x="10264" y="1773778"/>
                  </a:cubicBezTo>
                  <a:cubicBezTo>
                    <a:pt x="13701" y="1773778"/>
                    <a:pt x="13644" y="1768707"/>
                    <a:pt x="10264" y="1768426"/>
                  </a:cubicBezTo>
                  <a:lnTo>
                    <a:pt x="10264" y="1768426"/>
                  </a:lnTo>
                  <a:lnTo>
                    <a:pt x="10320" y="17685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34"/>
            <p:cNvSpPr/>
            <p:nvPr/>
          </p:nvSpPr>
          <p:spPr>
            <a:xfrm rot="-5400000">
              <a:off x="7466762" y="4413"/>
              <a:ext cx="3263375" cy="1717573"/>
            </a:xfrm>
            <a:custGeom>
              <a:rect b="b" l="l" r="r" t="t"/>
              <a:pathLst>
                <a:path extrusionOk="0" h="1717573" w="3263375">
                  <a:moveTo>
                    <a:pt x="2366" y="1716207"/>
                  </a:moveTo>
                  <a:cubicBezTo>
                    <a:pt x="6197" y="1677730"/>
                    <a:pt x="26478" y="1641956"/>
                    <a:pt x="43999" y="1608267"/>
                  </a:cubicBezTo>
                  <a:cubicBezTo>
                    <a:pt x="61857" y="1573958"/>
                    <a:pt x="78364" y="1539367"/>
                    <a:pt x="92842" y="1503425"/>
                  </a:cubicBezTo>
                  <a:cubicBezTo>
                    <a:pt x="109574" y="1461848"/>
                    <a:pt x="124616" y="1419540"/>
                    <a:pt x="142644" y="1378527"/>
                  </a:cubicBezTo>
                  <a:cubicBezTo>
                    <a:pt x="159545" y="1340162"/>
                    <a:pt x="178361" y="1302698"/>
                    <a:pt x="197065" y="1265122"/>
                  </a:cubicBezTo>
                  <a:cubicBezTo>
                    <a:pt x="215036" y="1228954"/>
                    <a:pt x="232838" y="1192673"/>
                    <a:pt x="248444" y="1155435"/>
                  </a:cubicBezTo>
                  <a:cubicBezTo>
                    <a:pt x="263823" y="1118590"/>
                    <a:pt x="275485" y="1080282"/>
                    <a:pt x="292949" y="1044339"/>
                  </a:cubicBezTo>
                  <a:cubicBezTo>
                    <a:pt x="309738" y="1009692"/>
                    <a:pt x="331765" y="979665"/>
                    <a:pt x="360891" y="954426"/>
                  </a:cubicBezTo>
                  <a:cubicBezTo>
                    <a:pt x="393003" y="926596"/>
                    <a:pt x="426241" y="900174"/>
                    <a:pt x="458860" y="872964"/>
                  </a:cubicBezTo>
                  <a:cubicBezTo>
                    <a:pt x="522351" y="819895"/>
                    <a:pt x="580772" y="762544"/>
                    <a:pt x="630968" y="696574"/>
                  </a:cubicBezTo>
                  <a:cubicBezTo>
                    <a:pt x="656150" y="663505"/>
                    <a:pt x="679361" y="628745"/>
                    <a:pt x="702290" y="594098"/>
                  </a:cubicBezTo>
                  <a:cubicBezTo>
                    <a:pt x="725163" y="559564"/>
                    <a:pt x="747077" y="524016"/>
                    <a:pt x="763471" y="485820"/>
                  </a:cubicBezTo>
                  <a:cubicBezTo>
                    <a:pt x="793048" y="416920"/>
                    <a:pt x="803020" y="337430"/>
                    <a:pt x="793668" y="263066"/>
                  </a:cubicBezTo>
                  <a:cubicBezTo>
                    <a:pt x="790006" y="234052"/>
                    <a:pt x="780429" y="196532"/>
                    <a:pt x="795470" y="169265"/>
                  </a:cubicBezTo>
                  <a:cubicBezTo>
                    <a:pt x="815864" y="132365"/>
                    <a:pt x="855356" y="151688"/>
                    <a:pt x="879637" y="172026"/>
                  </a:cubicBezTo>
                  <a:cubicBezTo>
                    <a:pt x="904425" y="192758"/>
                    <a:pt x="924593" y="218785"/>
                    <a:pt x="946565" y="242334"/>
                  </a:cubicBezTo>
                  <a:cubicBezTo>
                    <a:pt x="974057" y="271741"/>
                    <a:pt x="1002676" y="300135"/>
                    <a:pt x="1033379" y="326275"/>
                  </a:cubicBezTo>
                  <a:cubicBezTo>
                    <a:pt x="1095068" y="378781"/>
                    <a:pt x="1166390" y="418160"/>
                    <a:pt x="1237711" y="455905"/>
                  </a:cubicBezTo>
                  <a:cubicBezTo>
                    <a:pt x="1314104" y="496298"/>
                    <a:pt x="1392355" y="533030"/>
                    <a:pt x="1470606" y="569648"/>
                  </a:cubicBezTo>
                  <a:cubicBezTo>
                    <a:pt x="1508746" y="587507"/>
                    <a:pt x="1546942" y="605366"/>
                    <a:pt x="1584913" y="623675"/>
                  </a:cubicBezTo>
                  <a:cubicBezTo>
                    <a:pt x="1615729" y="638548"/>
                    <a:pt x="1645925" y="655111"/>
                    <a:pt x="1678375" y="666153"/>
                  </a:cubicBezTo>
                  <a:cubicBezTo>
                    <a:pt x="1789639" y="704011"/>
                    <a:pt x="1920678" y="688068"/>
                    <a:pt x="2015887" y="617591"/>
                  </a:cubicBezTo>
                  <a:cubicBezTo>
                    <a:pt x="2064505" y="581592"/>
                    <a:pt x="2098588" y="533987"/>
                    <a:pt x="2122700" y="478947"/>
                  </a:cubicBezTo>
                  <a:cubicBezTo>
                    <a:pt x="2149178" y="418441"/>
                    <a:pt x="2168783" y="346556"/>
                    <a:pt x="2219824" y="301205"/>
                  </a:cubicBezTo>
                  <a:cubicBezTo>
                    <a:pt x="2247880" y="276305"/>
                    <a:pt x="2285682" y="266953"/>
                    <a:pt x="2320892" y="257037"/>
                  </a:cubicBezTo>
                  <a:cubicBezTo>
                    <a:pt x="2362750" y="245207"/>
                    <a:pt x="2403876" y="231123"/>
                    <a:pt x="2444382" y="215349"/>
                  </a:cubicBezTo>
                  <a:cubicBezTo>
                    <a:pt x="2519422" y="186166"/>
                    <a:pt x="2587251" y="142844"/>
                    <a:pt x="2658967" y="106845"/>
                  </a:cubicBezTo>
                  <a:cubicBezTo>
                    <a:pt x="2735134" y="68648"/>
                    <a:pt x="2817047" y="38001"/>
                    <a:pt x="2900875" y="22058"/>
                  </a:cubicBezTo>
                  <a:cubicBezTo>
                    <a:pt x="2942339" y="14171"/>
                    <a:pt x="2985042" y="9777"/>
                    <a:pt x="3027294" y="12030"/>
                  </a:cubicBezTo>
                  <a:cubicBezTo>
                    <a:pt x="3069941" y="14284"/>
                    <a:pt x="3112588" y="26453"/>
                    <a:pt x="3152643" y="40706"/>
                  </a:cubicBezTo>
                  <a:cubicBezTo>
                    <a:pt x="3189769" y="53945"/>
                    <a:pt x="3223852" y="74226"/>
                    <a:pt x="3260584" y="88423"/>
                  </a:cubicBezTo>
                  <a:cubicBezTo>
                    <a:pt x="3262893" y="89324"/>
                    <a:pt x="3264583" y="85380"/>
                    <a:pt x="3262274" y="84423"/>
                  </a:cubicBezTo>
                  <a:cubicBezTo>
                    <a:pt x="3225599" y="68648"/>
                    <a:pt x="3192698" y="45269"/>
                    <a:pt x="3155291" y="31241"/>
                  </a:cubicBezTo>
                  <a:cubicBezTo>
                    <a:pt x="3117038" y="16932"/>
                    <a:pt x="3077265" y="4876"/>
                    <a:pt x="3036421" y="1439"/>
                  </a:cubicBezTo>
                  <a:cubicBezTo>
                    <a:pt x="2953268" y="-5547"/>
                    <a:pt x="2867637" y="13777"/>
                    <a:pt x="2789386" y="40424"/>
                  </a:cubicBezTo>
                  <a:cubicBezTo>
                    <a:pt x="2711022" y="67071"/>
                    <a:pt x="2638460" y="104310"/>
                    <a:pt x="2566068" y="144083"/>
                  </a:cubicBezTo>
                  <a:cubicBezTo>
                    <a:pt x="2488775" y="186504"/>
                    <a:pt x="2408833" y="220250"/>
                    <a:pt x="2323934" y="244531"/>
                  </a:cubicBezTo>
                  <a:cubicBezTo>
                    <a:pt x="2291259" y="253883"/>
                    <a:pt x="2256781" y="261939"/>
                    <a:pt x="2227937" y="280868"/>
                  </a:cubicBezTo>
                  <a:cubicBezTo>
                    <a:pt x="2201628" y="298107"/>
                    <a:pt x="2182304" y="324529"/>
                    <a:pt x="2167093" y="351570"/>
                  </a:cubicBezTo>
                  <a:cubicBezTo>
                    <a:pt x="2134362" y="409709"/>
                    <a:pt x="2118757" y="476468"/>
                    <a:pt x="2081800" y="532410"/>
                  </a:cubicBezTo>
                  <a:cubicBezTo>
                    <a:pt x="2010253" y="640745"/>
                    <a:pt x="1873806" y="689082"/>
                    <a:pt x="1748007" y="671336"/>
                  </a:cubicBezTo>
                  <a:cubicBezTo>
                    <a:pt x="1674319" y="660913"/>
                    <a:pt x="1610546" y="623675"/>
                    <a:pt x="1544238" y="592352"/>
                  </a:cubicBezTo>
                  <a:cubicBezTo>
                    <a:pt x="1465198" y="554945"/>
                    <a:pt x="1385594" y="518720"/>
                    <a:pt x="1307287" y="479848"/>
                  </a:cubicBezTo>
                  <a:cubicBezTo>
                    <a:pt x="1231345" y="442159"/>
                    <a:pt x="1153432" y="403400"/>
                    <a:pt x="1084307" y="353992"/>
                  </a:cubicBezTo>
                  <a:cubicBezTo>
                    <a:pt x="1018619" y="307064"/>
                    <a:pt x="965888" y="247629"/>
                    <a:pt x="911185" y="188983"/>
                  </a:cubicBezTo>
                  <a:cubicBezTo>
                    <a:pt x="882172" y="157885"/>
                    <a:pt x="822512" y="106619"/>
                    <a:pt x="787696" y="160421"/>
                  </a:cubicBezTo>
                  <a:cubicBezTo>
                    <a:pt x="772091" y="184589"/>
                    <a:pt x="776316" y="217151"/>
                    <a:pt x="779809" y="244080"/>
                  </a:cubicBezTo>
                  <a:cubicBezTo>
                    <a:pt x="784597" y="280530"/>
                    <a:pt x="786457" y="316585"/>
                    <a:pt x="783809" y="353373"/>
                  </a:cubicBezTo>
                  <a:cubicBezTo>
                    <a:pt x="777443" y="442272"/>
                    <a:pt x="739472" y="517988"/>
                    <a:pt x="690966" y="591000"/>
                  </a:cubicBezTo>
                  <a:cubicBezTo>
                    <a:pt x="643249" y="662772"/>
                    <a:pt x="593279" y="732235"/>
                    <a:pt x="531703" y="792910"/>
                  </a:cubicBezTo>
                  <a:cubicBezTo>
                    <a:pt x="500211" y="824007"/>
                    <a:pt x="466353" y="852514"/>
                    <a:pt x="432213" y="880682"/>
                  </a:cubicBezTo>
                  <a:cubicBezTo>
                    <a:pt x="399651" y="907554"/>
                    <a:pt x="364553" y="933075"/>
                    <a:pt x="334976" y="963271"/>
                  </a:cubicBezTo>
                  <a:cubicBezTo>
                    <a:pt x="281739" y="1017579"/>
                    <a:pt x="263767" y="1091718"/>
                    <a:pt x="234698" y="1159603"/>
                  </a:cubicBezTo>
                  <a:cubicBezTo>
                    <a:pt x="201121" y="1238080"/>
                    <a:pt x="158136" y="1312106"/>
                    <a:pt x="125461" y="1390977"/>
                  </a:cubicBezTo>
                  <a:cubicBezTo>
                    <a:pt x="108842" y="1431089"/>
                    <a:pt x="94082" y="1471989"/>
                    <a:pt x="78308" y="1512495"/>
                  </a:cubicBezTo>
                  <a:cubicBezTo>
                    <a:pt x="63153" y="1551423"/>
                    <a:pt x="45069" y="1588211"/>
                    <a:pt x="27041" y="1625731"/>
                  </a:cubicBezTo>
                  <a:cubicBezTo>
                    <a:pt x="13295" y="1654294"/>
                    <a:pt x="732" y="1684265"/>
                    <a:pt x="0" y="1716433"/>
                  </a:cubicBezTo>
                  <a:cubicBezTo>
                    <a:pt x="0" y="1718010"/>
                    <a:pt x="2253" y="1717898"/>
                    <a:pt x="2366" y="1716433"/>
                  </a:cubicBezTo>
                  <a:lnTo>
                    <a:pt x="2366" y="1716433"/>
                  </a:lnTo>
                  <a:lnTo>
                    <a:pt x="2366" y="17162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34"/>
            <p:cNvSpPr/>
            <p:nvPr/>
          </p:nvSpPr>
          <p:spPr>
            <a:xfrm rot="-5400000">
              <a:off x="7610727" y="40945"/>
              <a:ext cx="3100341" cy="1617043"/>
            </a:xfrm>
            <a:custGeom>
              <a:rect b="b" l="l" r="r" t="t"/>
              <a:pathLst>
                <a:path extrusionOk="0" h="1617043" w="3100341">
                  <a:moveTo>
                    <a:pt x="2455" y="1617043"/>
                  </a:moveTo>
                  <a:cubicBezTo>
                    <a:pt x="20708" y="1605438"/>
                    <a:pt x="21384" y="1574397"/>
                    <a:pt x="28313" y="1555862"/>
                  </a:cubicBezTo>
                  <a:cubicBezTo>
                    <a:pt x="43017" y="1516595"/>
                    <a:pt x="64594" y="1479864"/>
                    <a:pt x="80763" y="1441105"/>
                  </a:cubicBezTo>
                  <a:cubicBezTo>
                    <a:pt x="113832" y="1362008"/>
                    <a:pt x="142282" y="1281109"/>
                    <a:pt x="174450" y="1201618"/>
                  </a:cubicBezTo>
                  <a:cubicBezTo>
                    <a:pt x="190224" y="1162634"/>
                    <a:pt x="206336" y="1123818"/>
                    <a:pt x="222392" y="1084889"/>
                  </a:cubicBezTo>
                  <a:cubicBezTo>
                    <a:pt x="238279" y="1046299"/>
                    <a:pt x="251969" y="1006920"/>
                    <a:pt x="276250" y="972611"/>
                  </a:cubicBezTo>
                  <a:cubicBezTo>
                    <a:pt x="298728" y="940950"/>
                    <a:pt x="326277" y="913289"/>
                    <a:pt x="353600" y="885909"/>
                  </a:cubicBezTo>
                  <a:cubicBezTo>
                    <a:pt x="380134" y="859375"/>
                    <a:pt x="412021" y="839657"/>
                    <a:pt x="439231" y="814024"/>
                  </a:cubicBezTo>
                  <a:cubicBezTo>
                    <a:pt x="469315" y="785687"/>
                    <a:pt x="496075" y="754194"/>
                    <a:pt x="526835" y="726477"/>
                  </a:cubicBezTo>
                  <a:cubicBezTo>
                    <a:pt x="555284" y="700900"/>
                    <a:pt x="584636" y="676338"/>
                    <a:pt x="612184" y="649690"/>
                  </a:cubicBezTo>
                  <a:cubicBezTo>
                    <a:pt x="638550" y="624170"/>
                    <a:pt x="664239" y="596565"/>
                    <a:pt x="683281" y="565073"/>
                  </a:cubicBezTo>
                  <a:cubicBezTo>
                    <a:pt x="701703" y="534595"/>
                    <a:pt x="713252" y="500737"/>
                    <a:pt x="722040" y="466372"/>
                  </a:cubicBezTo>
                  <a:cubicBezTo>
                    <a:pt x="731448" y="429528"/>
                    <a:pt x="738040" y="392684"/>
                    <a:pt x="740800" y="354769"/>
                  </a:cubicBezTo>
                  <a:cubicBezTo>
                    <a:pt x="742321" y="333699"/>
                    <a:pt x="743223" y="312573"/>
                    <a:pt x="744800" y="291504"/>
                  </a:cubicBezTo>
                  <a:cubicBezTo>
                    <a:pt x="746039" y="274941"/>
                    <a:pt x="747617" y="257082"/>
                    <a:pt x="760631" y="245082"/>
                  </a:cubicBezTo>
                  <a:cubicBezTo>
                    <a:pt x="781024" y="226266"/>
                    <a:pt x="813418" y="234209"/>
                    <a:pt x="834882" y="246603"/>
                  </a:cubicBezTo>
                  <a:cubicBezTo>
                    <a:pt x="850656" y="255673"/>
                    <a:pt x="864966" y="267955"/>
                    <a:pt x="879726" y="278546"/>
                  </a:cubicBezTo>
                  <a:cubicBezTo>
                    <a:pt x="897585" y="291447"/>
                    <a:pt x="915499" y="304235"/>
                    <a:pt x="933471" y="316968"/>
                  </a:cubicBezTo>
                  <a:cubicBezTo>
                    <a:pt x="1002089" y="365698"/>
                    <a:pt x="1068566" y="417584"/>
                    <a:pt x="1139887" y="462428"/>
                  </a:cubicBezTo>
                  <a:cubicBezTo>
                    <a:pt x="1206646" y="504455"/>
                    <a:pt x="1276109" y="542539"/>
                    <a:pt x="1340727" y="587946"/>
                  </a:cubicBezTo>
                  <a:cubicBezTo>
                    <a:pt x="1443316" y="660056"/>
                    <a:pt x="1538524" y="751772"/>
                    <a:pt x="1660662" y="789912"/>
                  </a:cubicBezTo>
                  <a:cubicBezTo>
                    <a:pt x="1784489" y="828559"/>
                    <a:pt x="1934344" y="798137"/>
                    <a:pt x="2030228" y="709576"/>
                  </a:cubicBezTo>
                  <a:cubicBezTo>
                    <a:pt x="2080312" y="663324"/>
                    <a:pt x="2110170" y="604171"/>
                    <a:pt x="2125832" y="538426"/>
                  </a:cubicBezTo>
                  <a:cubicBezTo>
                    <a:pt x="2142113" y="470090"/>
                    <a:pt x="2145662" y="400064"/>
                    <a:pt x="2174619" y="335108"/>
                  </a:cubicBezTo>
                  <a:cubicBezTo>
                    <a:pt x="2189322" y="302151"/>
                    <a:pt x="2208308" y="270659"/>
                    <a:pt x="2232420" y="243674"/>
                  </a:cubicBezTo>
                  <a:cubicBezTo>
                    <a:pt x="2257433" y="215731"/>
                    <a:pt x="2287911" y="196126"/>
                    <a:pt x="2322389" y="181760"/>
                  </a:cubicBezTo>
                  <a:cubicBezTo>
                    <a:pt x="2355628" y="167958"/>
                    <a:pt x="2390387" y="158493"/>
                    <a:pt x="2423964" y="145536"/>
                  </a:cubicBezTo>
                  <a:cubicBezTo>
                    <a:pt x="2457371" y="132691"/>
                    <a:pt x="2489032" y="115621"/>
                    <a:pt x="2521313" y="100129"/>
                  </a:cubicBezTo>
                  <a:cubicBezTo>
                    <a:pt x="2596297" y="64130"/>
                    <a:pt x="2674943" y="44412"/>
                    <a:pt x="2756687" y="30666"/>
                  </a:cubicBezTo>
                  <a:cubicBezTo>
                    <a:pt x="2798432" y="23680"/>
                    <a:pt x="2840515" y="18441"/>
                    <a:pt x="2882711" y="15004"/>
                  </a:cubicBezTo>
                  <a:cubicBezTo>
                    <a:pt x="2921020" y="11906"/>
                    <a:pt x="2960794" y="7962"/>
                    <a:pt x="2998933" y="14497"/>
                  </a:cubicBezTo>
                  <a:cubicBezTo>
                    <a:pt x="3034651" y="20582"/>
                    <a:pt x="3065974" y="34666"/>
                    <a:pt x="3093635" y="58158"/>
                  </a:cubicBezTo>
                  <a:cubicBezTo>
                    <a:pt x="3097353" y="61313"/>
                    <a:pt x="3102818" y="56017"/>
                    <a:pt x="3099099" y="52693"/>
                  </a:cubicBezTo>
                  <a:cubicBezTo>
                    <a:pt x="3075100" y="31398"/>
                    <a:pt x="3046707" y="14103"/>
                    <a:pt x="3015271" y="6385"/>
                  </a:cubicBezTo>
                  <a:cubicBezTo>
                    <a:pt x="2981075" y="-2066"/>
                    <a:pt x="2945527" y="-432"/>
                    <a:pt x="2910654" y="1765"/>
                  </a:cubicBezTo>
                  <a:cubicBezTo>
                    <a:pt x="2828797" y="6836"/>
                    <a:pt x="2747053" y="18441"/>
                    <a:pt x="2667112" y="37088"/>
                  </a:cubicBezTo>
                  <a:cubicBezTo>
                    <a:pt x="2628634" y="46046"/>
                    <a:pt x="2591170" y="56919"/>
                    <a:pt x="2554833" y="72467"/>
                  </a:cubicBezTo>
                  <a:cubicBezTo>
                    <a:pt x="2518891" y="87847"/>
                    <a:pt x="2484356" y="106213"/>
                    <a:pt x="2448921" y="122719"/>
                  </a:cubicBezTo>
                  <a:cubicBezTo>
                    <a:pt x="2385092" y="152578"/>
                    <a:pt x="2311516" y="162831"/>
                    <a:pt x="2254785" y="206942"/>
                  </a:cubicBezTo>
                  <a:cubicBezTo>
                    <a:pt x="2201604" y="248293"/>
                    <a:pt x="2166619" y="313418"/>
                    <a:pt x="2146845" y="376740"/>
                  </a:cubicBezTo>
                  <a:cubicBezTo>
                    <a:pt x="2126226" y="442879"/>
                    <a:pt x="2125155" y="513300"/>
                    <a:pt x="2102339" y="579045"/>
                  </a:cubicBezTo>
                  <a:cubicBezTo>
                    <a:pt x="2052932" y="721294"/>
                    <a:pt x="1903133" y="799489"/>
                    <a:pt x="1757448" y="795095"/>
                  </a:cubicBezTo>
                  <a:cubicBezTo>
                    <a:pt x="1622747" y="791039"/>
                    <a:pt x="1514018" y="704055"/>
                    <a:pt x="1411485" y="626254"/>
                  </a:cubicBezTo>
                  <a:cubicBezTo>
                    <a:pt x="1354078" y="582707"/>
                    <a:pt x="1294813" y="543384"/>
                    <a:pt x="1233124" y="506202"/>
                  </a:cubicBezTo>
                  <a:cubicBezTo>
                    <a:pt x="1160563" y="462484"/>
                    <a:pt x="1090086" y="417584"/>
                    <a:pt x="1021863" y="367276"/>
                  </a:cubicBezTo>
                  <a:cubicBezTo>
                    <a:pt x="986371" y="341080"/>
                    <a:pt x="950203" y="315785"/>
                    <a:pt x="914316" y="290151"/>
                  </a:cubicBezTo>
                  <a:cubicBezTo>
                    <a:pt x="898035" y="278546"/>
                    <a:pt x="881810" y="266772"/>
                    <a:pt x="865698" y="254885"/>
                  </a:cubicBezTo>
                  <a:cubicBezTo>
                    <a:pt x="852403" y="245082"/>
                    <a:pt x="839896" y="235223"/>
                    <a:pt x="824347" y="229195"/>
                  </a:cubicBezTo>
                  <a:cubicBezTo>
                    <a:pt x="805305" y="221759"/>
                    <a:pt x="782207" y="219337"/>
                    <a:pt x="763504" y="229252"/>
                  </a:cubicBezTo>
                  <a:cubicBezTo>
                    <a:pt x="740012" y="241815"/>
                    <a:pt x="735392" y="266941"/>
                    <a:pt x="733533" y="291278"/>
                  </a:cubicBezTo>
                  <a:cubicBezTo>
                    <a:pt x="727279" y="373304"/>
                    <a:pt x="722773" y="456513"/>
                    <a:pt x="687675" y="532511"/>
                  </a:cubicBezTo>
                  <a:cubicBezTo>
                    <a:pt x="654380" y="604621"/>
                    <a:pt x="589030" y="656057"/>
                    <a:pt x="530891" y="707548"/>
                  </a:cubicBezTo>
                  <a:cubicBezTo>
                    <a:pt x="500751" y="734251"/>
                    <a:pt x="473428" y="763152"/>
                    <a:pt x="445259" y="791884"/>
                  </a:cubicBezTo>
                  <a:cubicBezTo>
                    <a:pt x="417880" y="819827"/>
                    <a:pt x="384698" y="840164"/>
                    <a:pt x="356417" y="866924"/>
                  </a:cubicBezTo>
                  <a:cubicBezTo>
                    <a:pt x="329319" y="892557"/>
                    <a:pt x="302841" y="919880"/>
                    <a:pt x="279630" y="949119"/>
                  </a:cubicBezTo>
                  <a:cubicBezTo>
                    <a:pt x="256701" y="978019"/>
                    <a:pt x="241265" y="1008666"/>
                    <a:pt x="227406" y="1042637"/>
                  </a:cubicBezTo>
                  <a:cubicBezTo>
                    <a:pt x="194112" y="1124212"/>
                    <a:pt x="159577" y="1205280"/>
                    <a:pt x="128310" y="1287644"/>
                  </a:cubicBezTo>
                  <a:cubicBezTo>
                    <a:pt x="112762" y="1328544"/>
                    <a:pt x="97325" y="1369445"/>
                    <a:pt x="81439" y="1410176"/>
                  </a:cubicBezTo>
                  <a:cubicBezTo>
                    <a:pt x="65721" y="1450400"/>
                    <a:pt x="47411" y="1489103"/>
                    <a:pt x="30454" y="1528764"/>
                  </a:cubicBezTo>
                  <a:cubicBezTo>
                    <a:pt x="24539" y="1542566"/>
                    <a:pt x="19525" y="1556651"/>
                    <a:pt x="16483" y="1571354"/>
                  </a:cubicBezTo>
                  <a:cubicBezTo>
                    <a:pt x="13722" y="1584762"/>
                    <a:pt x="12596" y="1605100"/>
                    <a:pt x="709" y="1613832"/>
                  </a:cubicBezTo>
                  <a:cubicBezTo>
                    <a:pt x="-925" y="1615071"/>
                    <a:pt x="540" y="1617776"/>
                    <a:pt x="2342" y="1616649"/>
                  </a:cubicBezTo>
                  <a:lnTo>
                    <a:pt x="2342" y="1616649"/>
                  </a:lnTo>
                  <a:lnTo>
                    <a:pt x="2455" y="1617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34"/>
            <p:cNvSpPr/>
            <p:nvPr/>
          </p:nvSpPr>
          <p:spPr>
            <a:xfrm rot="-5400000">
              <a:off x="7750563" y="-22132"/>
              <a:ext cx="2956907" cy="1619931"/>
            </a:xfrm>
            <a:custGeom>
              <a:rect b="b" l="l" r="r" t="t"/>
              <a:pathLst>
                <a:path extrusionOk="0" h="1619931" w="2956907">
                  <a:moveTo>
                    <a:pt x="31382" y="1616436"/>
                  </a:moveTo>
                  <a:cubicBezTo>
                    <a:pt x="16904" y="1608943"/>
                    <a:pt x="16397" y="1572324"/>
                    <a:pt x="14988" y="1558916"/>
                  </a:cubicBezTo>
                  <a:cubicBezTo>
                    <a:pt x="12510" y="1535480"/>
                    <a:pt x="11496" y="1511875"/>
                    <a:pt x="10876" y="1488383"/>
                  </a:cubicBezTo>
                  <a:cubicBezTo>
                    <a:pt x="10087" y="1458524"/>
                    <a:pt x="11834" y="1429568"/>
                    <a:pt x="18876" y="1400386"/>
                  </a:cubicBezTo>
                  <a:cubicBezTo>
                    <a:pt x="28622" y="1359823"/>
                    <a:pt x="44114" y="1320613"/>
                    <a:pt x="58424" y="1281572"/>
                  </a:cubicBezTo>
                  <a:cubicBezTo>
                    <a:pt x="88845" y="1198645"/>
                    <a:pt x="120845" y="1116224"/>
                    <a:pt x="145633" y="1031326"/>
                  </a:cubicBezTo>
                  <a:cubicBezTo>
                    <a:pt x="165745" y="962426"/>
                    <a:pt x="210194" y="908230"/>
                    <a:pt x="264897" y="863218"/>
                  </a:cubicBezTo>
                  <a:cubicBezTo>
                    <a:pt x="321008" y="817078"/>
                    <a:pt x="384724" y="781586"/>
                    <a:pt x="442131" y="737193"/>
                  </a:cubicBezTo>
                  <a:cubicBezTo>
                    <a:pt x="474356" y="712292"/>
                    <a:pt x="505115" y="685589"/>
                    <a:pt x="536100" y="659223"/>
                  </a:cubicBezTo>
                  <a:cubicBezTo>
                    <a:pt x="565790" y="634041"/>
                    <a:pt x="595141" y="610661"/>
                    <a:pt x="617901" y="578662"/>
                  </a:cubicBezTo>
                  <a:cubicBezTo>
                    <a:pt x="652435" y="530100"/>
                    <a:pt x="676096" y="471510"/>
                    <a:pt x="678406" y="411794"/>
                  </a:cubicBezTo>
                  <a:cubicBezTo>
                    <a:pt x="679251" y="390611"/>
                    <a:pt x="678519" y="366274"/>
                    <a:pt x="688547" y="346894"/>
                  </a:cubicBezTo>
                  <a:cubicBezTo>
                    <a:pt x="704208" y="316698"/>
                    <a:pt x="743869" y="330613"/>
                    <a:pt x="766685" y="343852"/>
                  </a:cubicBezTo>
                  <a:cubicBezTo>
                    <a:pt x="801501" y="364020"/>
                    <a:pt x="828655" y="395907"/>
                    <a:pt x="859133" y="421822"/>
                  </a:cubicBezTo>
                  <a:cubicBezTo>
                    <a:pt x="890569" y="448582"/>
                    <a:pt x="924765" y="470496"/>
                    <a:pt x="958286" y="494383"/>
                  </a:cubicBezTo>
                  <a:cubicBezTo>
                    <a:pt x="1022960" y="540466"/>
                    <a:pt x="1079916" y="596634"/>
                    <a:pt x="1146506" y="640069"/>
                  </a:cubicBezTo>
                  <a:cubicBezTo>
                    <a:pt x="1217490" y="686378"/>
                    <a:pt x="1292417" y="723560"/>
                    <a:pt x="1355570" y="781248"/>
                  </a:cubicBezTo>
                  <a:cubicBezTo>
                    <a:pt x="1414103" y="834711"/>
                    <a:pt x="1468637" y="890203"/>
                    <a:pt x="1539621" y="927610"/>
                  </a:cubicBezTo>
                  <a:cubicBezTo>
                    <a:pt x="1604295" y="961694"/>
                    <a:pt x="1677138" y="979271"/>
                    <a:pt x="1750263" y="969637"/>
                  </a:cubicBezTo>
                  <a:cubicBezTo>
                    <a:pt x="1823726" y="960004"/>
                    <a:pt x="1888513" y="924061"/>
                    <a:pt x="1946821" y="879949"/>
                  </a:cubicBezTo>
                  <a:cubicBezTo>
                    <a:pt x="2004059" y="836627"/>
                    <a:pt x="2055832" y="791389"/>
                    <a:pt x="2088000" y="726038"/>
                  </a:cubicBezTo>
                  <a:cubicBezTo>
                    <a:pt x="2119661" y="661702"/>
                    <a:pt x="2132787" y="590380"/>
                    <a:pt x="2139886" y="519565"/>
                  </a:cubicBezTo>
                  <a:cubicBezTo>
                    <a:pt x="2143942" y="478665"/>
                    <a:pt x="2146815" y="437427"/>
                    <a:pt x="2157068" y="397428"/>
                  </a:cubicBezTo>
                  <a:cubicBezTo>
                    <a:pt x="2167772" y="355852"/>
                    <a:pt x="2188842" y="318050"/>
                    <a:pt x="2208673" y="280248"/>
                  </a:cubicBezTo>
                  <a:cubicBezTo>
                    <a:pt x="2227264" y="244869"/>
                    <a:pt x="2246756" y="208814"/>
                    <a:pt x="2271882" y="177547"/>
                  </a:cubicBezTo>
                  <a:cubicBezTo>
                    <a:pt x="2295487" y="148139"/>
                    <a:pt x="2328500" y="128816"/>
                    <a:pt x="2362978" y="114732"/>
                  </a:cubicBezTo>
                  <a:cubicBezTo>
                    <a:pt x="2395991" y="101211"/>
                    <a:pt x="2430638" y="92366"/>
                    <a:pt x="2464271" y="80648"/>
                  </a:cubicBezTo>
                  <a:cubicBezTo>
                    <a:pt x="2505509" y="66282"/>
                    <a:pt x="2545734" y="49043"/>
                    <a:pt x="2587422" y="36030"/>
                  </a:cubicBezTo>
                  <a:cubicBezTo>
                    <a:pt x="2668659" y="10622"/>
                    <a:pt x="2755361" y="6510"/>
                    <a:pt x="2839528" y="16030"/>
                  </a:cubicBezTo>
                  <a:cubicBezTo>
                    <a:pt x="2876316" y="20199"/>
                    <a:pt x="2919526" y="19016"/>
                    <a:pt x="2949497" y="43635"/>
                  </a:cubicBezTo>
                  <a:cubicBezTo>
                    <a:pt x="2953666" y="47072"/>
                    <a:pt x="2959637" y="41382"/>
                    <a:pt x="2955525" y="37607"/>
                  </a:cubicBezTo>
                  <a:cubicBezTo>
                    <a:pt x="2928539" y="12706"/>
                    <a:pt x="2895808" y="11523"/>
                    <a:pt x="2861161" y="7467"/>
                  </a:cubicBezTo>
                  <a:cubicBezTo>
                    <a:pt x="2818965" y="2566"/>
                    <a:pt x="2776995" y="-1321"/>
                    <a:pt x="2734461" y="425"/>
                  </a:cubicBezTo>
                  <a:cubicBezTo>
                    <a:pt x="2692940" y="2115"/>
                    <a:pt x="2650632" y="7298"/>
                    <a:pt x="2610408" y="17777"/>
                  </a:cubicBezTo>
                  <a:cubicBezTo>
                    <a:pt x="2568155" y="28706"/>
                    <a:pt x="2527706" y="45438"/>
                    <a:pt x="2486862" y="60649"/>
                  </a:cubicBezTo>
                  <a:cubicBezTo>
                    <a:pt x="2420385" y="85381"/>
                    <a:pt x="2344838" y="98225"/>
                    <a:pt x="2288839" y="144590"/>
                  </a:cubicBezTo>
                  <a:cubicBezTo>
                    <a:pt x="2259376" y="168984"/>
                    <a:pt x="2238925" y="203293"/>
                    <a:pt x="2220053" y="236081"/>
                  </a:cubicBezTo>
                  <a:cubicBezTo>
                    <a:pt x="2199265" y="272305"/>
                    <a:pt x="2178702" y="309881"/>
                    <a:pt x="2162026" y="348190"/>
                  </a:cubicBezTo>
                  <a:cubicBezTo>
                    <a:pt x="2129069" y="423906"/>
                    <a:pt x="2133801" y="508523"/>
                    <a:pt x="2119379" y="588465"/>
                  </a:cubicBezTo>
                  <a:cubicBezTo>
                    <a:pt x="2106310" y="661026"/>
                    <a:pt x="2081521" y="733531"/>
                    <a:pt x="2032734" y="790206"/>
                  </a:cubicBezTo>
                  <a:cubicBezTo>
                    <a:pt x="2007326" y="819670"/>
                    <a:pt x="1975721" y="843894"/>
                    <a:pt x="1944905" y="867443"/>
                  </a:cubicBezTo>
                  <a:cubicBezTo>
                    <a:pt x="1914146" y="890991"/>
                    <a:pt x="1881865" y="912737"/>
                    <a:pt x="1846768" y="929357"/>
                  </a:cubicBezTo>
                  <a:cubicBezTo>
                    <a:pt x="1771953" y="964736"/>
                    <a:pt x="1688180" y="970482"/>
                    <a:pt x="1609366" y="945243"/>
                  </a:cubicBezTo>
                  <a:cubicBezTo>
                    <a:pt x="1531396" y="920230"/>
                    <a:pt x="1465370" y="870203"/>
                    <a:pt x="1406723" y="814430"/>
                  </a:cubicBezTo>
                  <a:cubicBezTo>
                    <a:pt x="1376415" y="785586"/>
                    <a:pt x="1346500" y="756573"/>
                    <a:pt x="1312811" y="731616"/>
                  </a:cubicBezTo>
                  <a:cubicBezTo>
                    <a:pt x="1278671" y="706321"/>
                    <a:pt x="1242221" y="684293"/>
                    <a:pt x="1205603" y="662773"/>
                  </a:cubicBezTo>
                  <a:cubicBezTo>
                    <a:pt x="1167406" y="640294"/>
                    <a:pt x="1130562" y="617196"/>
                    <a:pt x="1095634" y="589817"/>
                  </a:cubicBezTo>
                  <a:cubicBezTo>
                    <a:pt x="1063804" y="564860"/>
                    <a:pt x="1033157" y="538382"/>
                    <a:pt x="1001327" y="513368"/>
                  </a:cubicBezTo>
                  <a:cubicBezTo>
                    <a:pt x="969665" y="488524"/>
                    <a:pt x="935413" y="467679"/>
                    <a:pt x="903245" y="443568"/>
                  </a:cubicBezTo>
                  <a:cubicBezTo>
                    <a:pt x="868316" y="417371"/>
                    <a:pt x="838176" y="386555"/>
                    <a:pt x="805107" y="358274"/>
                  </a:cubicBezTo>
                  <a:cubicBezTo>
                    <a:pt x="773615" y="331289"/>
                    <a:pt x="699983" y="288980"/>
                    <a:pt x="676265" y="347232"/>
                  </a:cubicBezTo>
                  <a:cubicBezTo>
                    <a:pt x="668040" y="367457"/>
                    <a:pt x="668040" y="390499"/>
                    <a:pt x="667195" y="412019"/>
                  </a:cubicBezTo>
                  <a:cubicBezTo>
                    <a:pt x="666069" y="441539"/>
                    <a:pt x="659984" y="467454"/>
                    <a:pt x="649393" y="495228"/>
                  </a:cubicBezTo>
                  <a:cubicBezTo>
                    <a:pt x="635196" y="532410"/>
                    <a:pt x="615309" y="568071"/>
                    <a:pt x="588550" y="597760"/>
                  </a:cubicBezTo>
                  <a:cubicBezTo>
                    <a:pt x="560888" y="628407"/>
                    <a:pt x="526129" y="653421"/>
                    <a:pt x="494693" y="680012"/>
                  </a:cubicBezTo>
                  <a:cubicBezTo>
                    <a:pt x="460553" y="708912"/>
                    <a:pt x="425906" y="737193"/>
                    <a:pt x="388781" y="762206"/>
                  </a:cubicBezTo>
                  <a:cubicBezTo>
                    <a:pt x="360049" y="781586"/>
                    <a:pt x="330923" y="800459"/>
                    <a:pt x="302699" y="820627"/>
                  </a:cubicBezTo>
                  <a:cubicBezTo>
                    <a:pt x="248954" y="859049"/>
                    <a:pt x="197124" y="902935"/>
                    <a:pt x="163435" y="960623"/>
                  </a:cubicBezTo>
                  <a:cubicBezTo>
                    <a:pt x="143548" y="994650"/>
                    <a:pt x="134253" y="1031889"/>
                    <a:pt x="122422" y="1069127"/>
                  </a:cubicBezTo>
                  <a:cubicBezTo>
                    <a:pt x="108788" y="1112168"/>
                    <a:pt x="93465" y="1154646"/>
                    <a:pt x="77860" y="1196955"/>
                  </a:cubicBezTo>
                  <a:cubicBezTo>
                    <a:pt x="62255" y="1239151"/>
                    <a:pt x="46311" y="1281290"/>
                    <a:pt x="31326" y="1323711"/>
                  </a:cubicBezTo>
                  <a:cubicBezTo>
                    <a:pt x="18031" y="1361344"/>
                    <a:pt x="5186" y="1399090"/>
                    <a:pt x="1580" y="1439089"/>
                  </a:cubicBezTo>
                  <a:cubicBezTo>
                    <a:pt x="-2589" y="1485397"/>
                    <a:pt x="1749" y="1535931"/>
                    <a:pt x="11552" y="1581225"/>
                  </a:cubicBezTo>
                  <a:cubicBezTo>
                    <a:pt x="13918" y="1592323"/>
                    <a:pt x="17467" y="1614408"/>
                    <a:pt x="29579" y="1619760"/>
                  </a:cubicBezTo>
                  <a:cubicBezTo>
                    <a:pt x="31608" y="1620661"/>
                    <a:pt x="33410" y="1617788"/>
                    <a:pt x="31382" y="1616717"/>
                  </a:cubicBezTo>
                  <a:lnTo>
                    <a:pt x="31382" y="1616717"/>
                  </a:lnTo>
                  <a:lnTo>
                    <a:pt x="31382" y="16164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34"/>
            <p:cNvSpPr/>
            <p:nvPr/>
          </p:nvSpPr>
          <p:spPr>
            <a:xfrm rot="-5400000">
              <a:off x="7875594" y="-73019"/>
              <a:ext cx="2811325" cy="1651386"/>
            </a:xfrm>
            <a:custGeom>
              <a:rect b="b" l="l" r="r" t="t"/>
              <a:pathLst>
                <a:path extrusionOk="0" h="1651386" w="2811325">
                  <a:moveTo>
                    <a:pt x="59438" y="1649159"/>
                  </a:moveTo>
                  <a:cubicBezTo>
                    <a:pt x="39157" y="1630568"/>
                    <a:pt x="31214" y="1600654"/>
                    <a:pt x="25467" y="1574739"/>
                  </a:cubicBezTo>
                  <a:cubicBezTo>
                    <a:pt x="19496" y="1548035"/>
                    <a:pt x="15890" y="1520825"/>
                    <a:pt x="13975" y="1493558"/>
                  </a:cubicBezTo>
                  <a:cubicBezTo>
                    <a:pt x="11271" y="1455024"/>
                    <a:pt x="10144" y="1416152"/>
                    <a:pt x="11834" y="1377505"/>
                  </a:cubicBezTo>
                  <a:cubicBezTo>
                    <a:pt x="13581" y="1337788"/>
                    <a:pt x="21411" y="1300662"/>
                    <a:pt x="34650" y="1263255"/>
                  </a:cubicBezTo>
                  <a:cubicBezTo>
                    <a:pt x="61861" y="1186017"/>
                    <a:pt x="84283" y="1106639"/>
                    <a:pt x="118028" y="1031881"/>
                  </a:cubicBezTo>
                  <a:cubicBezTo>
                    <a:pt x="132450" y="999938"/>
                    <a:pt x="148675" y="968334"/>
                    <a:pt x="170534" y="940785"/>
                  </a:cubicBezTo>
                  <a:cubicBezTo>
                    <a:pt x="194702" y="910363"/>
                    <a:pt x="225800" y="888448"/>
                    <a:pt x="259545" y="869857"/>
                  </a:cubicBezTo>
                  <a:cubicBezTo>
                    <a:pt x="323318" y="834760"/>
                    <a:pt x="393006" y="811887"/>
                    <a:pt x="456948" y="777015"/>
                  </a:cubicBezTo>
                  <a:cubicBezTo>
                    <a:pt x="485004" y="761691"/>
                    <a:pt x="512214" y="744115"/>
                    <a:pt x="535707" y="722200"/>
                  </a:cubicBezTo>
                  <a:cubicBezTo>
                    <a:pt x="560889" y="698707"/>
                    <a:pt x="578635" y="670089"/>
                    <a:pt x="594353" y="639667"/>
                  </a:cubicBezTo>
                  <a:cubicBezTo>
                    <a:pt x="612606" y="604287"/>
                    <a:pt x="627310" y="567162"/>
                    <a:pt x="640999" y="529811"/>
                  </a:cubicBezTo>
                  <a:cubicBezTo>
                    <a:pt x="646520" y="514769"/>
                    <a:pt x="651760" y="499727"/>
                    <a:pt x="656774" y="484516"/>
                  </a:cubicBezTo>
                  <a:cubicBezTo>
                    <a:pt x="661675" y="469531"/>
                    <a:pt x="667815" y="449644"/>
                    <a:pt x="684547" y="444179"/>
                  </a:cubicBezTo>
                  <a:cubicBezTo>
                    <a:pt x="701843" y="438546"/>
                    <a:pt x="720828" y="449137"/>
                    <a:pt x="735194" y="457869"/>
                  </a:cubicBezTo>
                  <a:cubicBezTo>
                    <a:pt x="751306" y="467728"/>
                    <a:pt x="766742" y="478826"/>
                    <a:pt x="781897" y="490037"/>
                  </a:cubicBezTo>
                  <a:cubicBezTo>
                    <a:pt x="814403" y="514093"/>
                    <a:pt x="845219" y="540346"/>
                    <a:pt x="875753" y="566824"/>
                  </a:cubicBezTo>
                  <a:cubicBezTo>
                    <a:pt x="937442" y="620287"/>
                    <a:pt x="999130" y="673638"/>
                    <a:pt x="1060255" y="727777"/>
                  </a:cubicBezTo>
                  <a:cubicBezTo>
                    <a:pt x="1119915" y="780677"/>
                    <a:pt x="1180646" y="830309"/>
                    <a:pt x="1249207" y="871435"/>
                  </a:cubicBezTo>
                  <a:cubicBezTo>
                    <a:pt x="1315797" y="911377"/>
                    <a:pt x="1385823" y="945461"/>
                    <a:pt x="1453314" y="983882"/>
                  </a:cubicBezTo>
                  <a:cubicBezTo>
                    <a:pt x="1516411" y="1019825"/>
                    <a:pt x="1582325" y="1056331"/>
                    <a:pt x="1655393" y="1066246"/>
                  </a:cubicBezTo>
                  <a:cubicBezTo>
                    <a:pt x="1728011" y="1076049"/>
                    <a:pt x="1803389" y="1063035"/>
                    <a:pt x="1871669" y="1037853"/>
                  </a:cubicBezTo>
                  <a:cubicBezTo>
                    <a:pt x="1929526" y="1016501"/>
                    <a:pt x="1981637" y="983488"/>
                    <a:pt x="2024172" y="938701"/>
                  </a:cubicBezTo>
                  <a:cubicBezTo>
                    <a:pt x="2107887" y="850647"/>
                    <a:pt x="2149858" y="730143"/>
                    <a:pt x="2166872" y="611780"/>
                  </a:cubicBezTo>
                  <a:cubicBezTo>
                    <a:pt x="2172111" y="575443"/>
                    <a:pt x="2175829" y="538994"/>
                    <a:pt x="2182646" y="502882"/>
                  </a:cubicBezTo>
                  <a:cubicBezTo>
                    <a:pt x="2190364" y="461700"/>
                    <a:pt x="2200223" y="420856"/>
                    <a:pt x="2212110" y="380688"/>
                  </a:cubicBezTo>
                  <a:cubicBezTo>
                    <a:pt x="2222307" y="346041"/>
                    <a:pt x="2233743" y="311676"/>
                    <a:pt x="2245123" y="277367"/>
                  </a:cubicBezTo>
                  <a:cubicBezTo>
                    <a:pt x="2256390" y="243396"/>
                    <a:pt x="2270305" y="210496"/>
                    <a:pt x="2295769" y="184581"/>
                  </a:cubicBezTo>
                  <a:cubicBezTo>
                    <a:pt x="2346247" y="133259"/>
                    <a:pt x="2410076" y="96302"/>
                    <a:pt x="2476497" y="69599"/>
                  </a:cubicBezTo>
                  <a:cubicBezTo>
                    <a:pt x="2543424" y="42670"/>
                    <a:pt x="2616380" y="21600"/>
                    <a:pt x="2688265" y="14051"/>
                  </a:cubicBezTo>
                  <a:cubicBezTo>
                    <a:pt x="2727983" y="9882"/>
                    <a:pt x="2767981" y="8530"/>
                    <a:pt x="2807924" y="8642"/>
                  </a:cubicBezTo>
                  <a:cubicBezTo>
                    <a:pt x="2812487" y="8642"/>
                    <a:pt x="2812431" y="1826"/>
                    <a:pt x="2807924" y="1600"/>
                  </a:cubicBezTo>
                  <a:cubicBezTo>
                    <a:pt x="2766291" y="-315"/>
                    <a:pt x="2724546" y="-1329"/>
                    <a:pt x="2683082" y="3403"/>
                  </a:cubicBezTo>
                  <a:cubicBezTo>
                    <a:pt x="2646971" y="7516"/>
                    <a:pt x="2611310" y="15741"/>
                    <a:pt x="2576156" y="25036"/>
                  </a:cubicBezTo>
                  <a:cubicBezTo>
                    <a:pt x="2507763" y="43177"/>
                    <a:pt x="2440385" y="68303"/>
                    <a:pt x="2379711" y="105034"/>
                  </a:cubicBezTo>
                  <a:cubicBezTo>
                    <a:pt x="2350247" y="122893"/>
                    <a:pt x="2322360" y="143568"/>
                    <a:pt x="2297347" y="167342"/>
                  </a:cubicBezTo>
                  <a:cubicBezTo>
                    <a:pt x="2272671" y="190778"/>
                    <a:pt x="2255658" y="217538"/>
                    <a:pt x="2243264" y="249255"/>
                  </a:cubicBezTo>
                  <a:cubicBezTo>
                    <a:pt x="2230701" y="281536"/>
                    <a:pt x="2221124" y="315169"/>
                    <a:pt x="2210420" y="348126"/>
                  </a:cubicBezTo>
                  <a:cubicBezTo>
                    <a:pt x="2197575" y="387843"/>
                    <a:pt x="2186815" y="428236"/>
                    <a:pt x="2178026" y="469024"/>
                  </a:cubicBezTo>
                  <a:cubicBezTo>
                    <a:pt x="2162872" y="539726"/>
                    <a:pt x="2158928" y="612175"/>
                    <a:pt x="2142027" y="682539"/>
                  </a:cubicBezTo>
                  <a:cubicBezTo>
                    <a:pt x="2127211" y="744284"/>
                    <a:pt x="2104676" y="804507"/>
                    <a:pt x="2071381" y="858703"/>
                  </a:cubicBezTo>
                  <a:cubicBezTo>
                    <a:pt x="2038706" y="911772"/>
                    <a:pt x="1995383" y="958193"/>
                    <a:pt x="1942371" y="991375"/>
                  </a:cubicBezTo>
                  <a:cubicBezTo>
                    <a:pt x="1879387" y="1030754"/>
                    <a:pt x="1802825" y="1052894"/>
                    <a:pt x="1728912" y="1057458"/>
                  </a:cubicBezTo>
                  <a:cubicBezTo>
                    <a:pt x="1689589" y="1059880"/>
                    <a:pt x="1650097" y="1056725"/>
                    <a:pt x="1612183" y="1045740"/>
                  </a:cubicBezTo>
                  <a:cubicBezTo>
                    <a:pt x="1573705" y="1034585"/>
                    <a:pt x="1537425" y="1017177"/>
                    <a:pt x="1502214" y="998304"/>
                  </a:cubicBezTo>
                  <a:cubicBezTo>
                    <a:pt x="1467567" y="979713"/>
                    <a:pt x="1433935" y="959432"/>
                    <a:pt x="1399457" y="940616"/>
                  </a:cubicBezTo>
                  <a:cubicBezTo>
                    <a:pt x="1364697" y="921631"/>
                    <a:pt x="1329149" y="904166"/>
                    <a:pt x="1294558" y="884787"/>
                  </a:cubicBezTo>
                  <a:cubicBezTo>
                    <a:pt x="1222898" y="844675"/>
                    <a:pt x="1157830" y="798141"/>
                    <a:pt x="1095916" y="744340"/>
                  </a:cubicBezTo>
                  <a:cubicBezTo>
                    <a:pt x="1032763" y="689412"/>
                    <a:pt x="970004" y="634033"/>
                    <a:pt x="906795" y="579105"/>
                  </a:cubicBezTo>
                  <a:cubicBezTo>
                    <a:pt x="875922" y="552233"/>
                    <a:pt x="845106" y="525247"/>
                    <a:pt x="812938" y="499952"/>
                  </a:cubicBezTo>
                  <a:cubicBezTo>
                    <a:pt x="785333" y="478207"/>
                    <a:pt x="756320" y="453982"/>
                    <a:pt x="724208" y="439278"/>
                  </a:cubicBezTo>
                  <a:cubicBezTo>
                    <a:pt x="700547" y="428461"/>
                    <a:pt x="674181" y="428180"/>
                    <a:pt x="658802" y="451841"/>
                  </a:cubicBezTo>
                  <a:cubicBezTo>
                    <a:pt x="651591" y="462939"/>
                    <a:pt x="647816" y="475953"/>
                    <a:pt x="643816" y="488404"/>
                  </a:cubicBezTo>
                  <a:cubicBezTo>
                    <a:pt x="638070" y="506262"/>
                    <a:pt x="631479" y="523839"/>
                    <a:pt x="624887" y="541360"/>
                  </a:cubicBezTo>
                  <a:cubicBezTo>
                    <a:pt x="597113" y="615273"/>
                    <a:pt x="565170" y="690313"/>
                    <a:pt x="499201" y="737748"/>
                  </a:cubicBezTo>
                  <a:cubicBezTo>
                    <a:pt x="440667" y="779888"/>
                    <a:pt x="371824" y="804676"/>
                    <a:pt x="306643" y="834253"/>
                  </a:cubicBezTo>
                  <a:cubicBezTo>
                    <a:pt x="271207" y="850365"/>
                    <a:pt x="236109" y="868055"/>
                    <a:pt x="204955" y="891603"/>
                  </a:cubicBezTo>
                  <a:cubicBezTo>
                    <a:pt x="178590" y="911490"/>
                    <a:pt x="157464" y="937067"/>
                    <a:pt x="140168" y="965122"/>
                  </a:cubicBezTo>
                  <a:cubicBezTo>
                    <a:pt x="99550" y="1031092"/>
                    <a:pt x="75043" y="1106808"/>
                    <a:pt x="51495" y="1180102"/>
                  </a:cubicBezTo>
                  <a:cubicBezTo>
                    <a:pt x="39439" y="1217566"/>
                    <a:pt x="24453" y="1254241"/>
                    <a:pt x="13524" y="1292043"/>
                  </a:cubicBezTo>
                  <a:cubicBezTo>
                    <a:pt x="2482" y="1330239"/>
                    <a:pt x="-109" y="1369731"/>
                    <a:pt x="3" y="1409335"/>
                  </a:cubicBezTo>
                  <a:cubicBezTo>
                    <a:pt x="229" y="1470404"/>
                    <a:pt x="4060" y="1535980"/>
                    <a:pt x="23721" y="1594344"/>
                  </a:cubicBezTo>
                  <a:cubicBezTo>
                    <a:pt x="30707" y="1615132"/>
                    <a:pt x="40115" y="1636991"/>
                    <a:pt x="57636" y="1651075"/>
                  </a:cubicBezTo>
                  <a:cubicBezTo>
                    <a:pt x="58875" y="1652089"/>
                    <a:pt x="60621" y="1650399"/>
                    <a:pt x="59382" y="1649328"/>
                  </a:cubicBezTo>
                  <a:lnTo>
                    <a:pt x="59382" y="1649328"/>
                  </a:lnTo>
                  <a:lnTo>
                    <a:pt x="59438" y="1649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2" name="Google Shape;802;p52" title="21.10.2024_22.19.42_REC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9575"/>
            <a:ext cx="9144000" cy="522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53"/>
          <p:cNvSpPr txBox="1"/>
          <p:nvPr>
            <p:ph type="title"/>
          </p:nvPr>
        </p:nvSpPr>
        <p:spPr>
          <a:xfrm>
            <a:off x="2514225" y="57950"/>
            <a:ext cx="42159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            </a:t>
            </a:r>
            <a:r>
              <a:rPr lang="en" sz="2700"/>
              <a:t>RESULTS</a:t>
            </a:r>
            <a:endParaRPr sz="2500"/>
          </a:p>
        </p:txBody>
      </p:sp>
      <p:sp>
        <p:nvSpPr>
          <p:cNvPr id="808" name="Google Shape;808;p53"/>
          <p:cNvSpPr txBox="1"/>
          <p:nvPr>
            <p:ph idx="1" type="subTitle"/>
          </p:nvPr>
        </p:nvSpPr>
        <p:spPr>
          <a:xfrm>
            <a:off x="532925" y="1079025"/>
            <a:ext cx="71016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We evaluated the performance of both the YOLO v8 and Roboflow models using standard metrics: precision, recall, and F1-score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b="1" lang="en" sz="1500"/>
              <a:t>YOLO v8 model</a:t>
            </a:r>
            <a:r>
              <a:rPr lang="en" sz="1500"/>
              <a:t> demonstrated exceptional performance with an average precision of </a:t>
            </a:r>
            <a:r>
              <a:rPr b="1" lang="en" sz="1500"/>
              <a:t>97.6%</a:t>
            </a:r>
            <a:r>
              <a:rPr lang="en" sz="1500"/>
              <a:t> and recall of 97.7 and f1 score of 0.97 across all disease classes.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</a:t>
            </a:r>
            <a:r>
              <a:rPr b="1" lang="en" sz="1500"/>
              <a:t> Roboflow model,</a:t>
            </a:r>
            <a:r>
              <a:rPr lang="en" sz="1500"/>
              <a:t> while slightly lower in performance, still achieved impressive results with a precision of</a:t>
            </a:r>
            <a:r>
              <a:rPr b="1" lang="en" sz="1500"/>
              <a:t>  96.4%</a:t>
            </a:r>
            <a:r>
              <a:rPr lang="en" sz="1500"/>
              <a:t>, f1 score of 0.96 and recall of 96.1.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results show that both models perform consistently well across most disease classes.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However, we observed</a:t>
            </a:r>
            <a:r>
              <a:rPr b="1" lang="en" sz="1500"/>
              <a:t> slightly lower</a:t>
            </a:r>
            <a:r>
              <a:rPr lang="en" sz="1500"/>
              <a:t> performance for Pediculosis,Ringworm and Dermatophilosis, likely due to the smaller number of samples in these classes. This highlights the importance of balanced datasets in machine learning applications for veterinary medicine.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4"/>
          <p:cNvSpPr txBox="1"/>
          <p:nvPr>
            <p:ph type="title"/>
          </p:nvPr>
        </p:nvSpPr>
        <p:spPr>
          <a:xfrm>
            <a:off x="2514225" y="57950"/>
            <a:ext cx="42159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            RESULTS</a:t>
            </a:r>
            <a:endParaRPr sz="2500"/>
          </a:p>
        </p:txBody>
      </p:sp>
      <p:sp>
        <p:nvSpPr>
          <p:cNvPr id="814" name="Google Shape;814;p54"/>
          <p:cNvSpPr txBox="1"/>
          <p:nvPr>
            <p:ph idx="1" type="subTitle"/>
          </p:nvPr>
        </p:nvSpPr>
        <p:spPr>
          <a:xfrm>
            <a:off x="532925" y="1079025"/>
            <a:ext cx="71016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815" name="Google Shape;81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25" y="1281950"/>
            <a:ext cx="7851175" cy="266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55"/>
          <p:cNvSpPr txBox="1"/>
          <p:nvPr>
            <p:ph type="title"/>
          </p:nvPr>
        </p:nvSpPr>
        <p:spPr>
          <a:xfrm>
            <a:off x="2514225" y="57950"/>
            <a:ext cx="42159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           DISCUSSION</a:t>
            </a:r>
            <a:endParaRPr sz="2500"/>
          </a:p>
        </p:txBody>
      </p:sp>
      <p:sp>
        <p:nvSpPr>
          <p:cNvPr id="821" name="Google Shape;821;p55"/>
          <p:cNvSpPr txBox="1"/>
          <p:nvPr>
            <p:ph idx="1" type="subTitle"/>
          </p:nvPr>
        </p:nvSpPr>
        <p:spPr>
          <a:xfrm>
            <a:off x="689675" y="829650"/>
            <a:ext cx="7101600" cy="37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</a:t>
            </a:r>
            <a:r>
              <a:rPr b="1" lang="en" sz="1800"/>
              <a:t>AI as a Complement to Veterinary Expertise: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 key ethical consideration is ensuring that AI systems complement rather than replace veterinary expertise. Our approach includes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Clear Communication</a:t>
            </a:r>
            <a:r>
              <a:rPr lang="en" sz="1500"/>
              <a:t>: The system clearly communicates that its recommendations are aids to decision making, not definitive diagnoses.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Integration of Expert Knowledge</a:t>
            </a:r>
            <a:r>
              <a:rPr lang="en" sz="1500"/>
              <a:t>: We involved veterinary experts throughout the development process to ensure the system aligns with best practices in animal healthcare.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</a:t>
            </a:r>
            <a:r>
              <a:rPr b="1" lang="en" sz="1500"/>
              <a:t>Continuous Professional Education</a:t>
            </a:r>
            <a:r>
              <a:rPr lang="en" sz="1500"/>
              <a:t>: We provide resources and training to veterinarians on how to effectively integrate AI tools into their practice while maintaining their critical role in animal care.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By addressing these ethical considerations, we aim to ensure that our AI-driven approach to livestock disease detection and management contributes</a:t>
            </a:r>
            <a:r>
              <a:rPr b="1" i="1" lang="en" sz="1500"/>
              <a:t> positively</a:t>
            </a:r>
            <a:r>
              <a:rPr lang="en" sz="1500"/>
              <a:t> to animal welfare and veterinary practice</a:t>
            </a:r>
            <a:endParaRPr sz="1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56"/>
          <p:cNvSpPr txBox="1"/>
          <p:nvPr>
            <p:ph type="title"/>
          </p:nvPr>
        </p:nvSpPr>
        <p:spPr>
          <a:xfrm>
            <a:off x="2514225" y="57950"/>
            <a:ext cx="42159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          REFERENCES</a:t>
            </a:r>
            <a:endParaRPr sz="2500"/>
          </a:p>
        </p:txBody>
      </p:sp>
      <p:sp>
        <p:nvSpPr>
          <p:cNvPr id="827" name="Google Shape;827;p56"/>
          <p:cNvSpPr txBox="1"/>
          <p:nvPr>
            <p:ph idx="1" type="subTitle"/>
          </p:nvPr>
        </p:nvSpPr>
        <p:spPr>
          <a:xfrm>
            <a:off x="689675" y="829650"/>
            <a:ext cx="7101600" cy="37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</a:t>
            </a:r>
            <a:r>
              <a:rPr lang="en" sz="1300"/>
              <a:t>[1] McAfee, R., et al. (2021). Artificial Intelligence in Veterinary Medicine: Current Applications and Future Directions. Veterinary Medicine Journal, 45(2), 178-195. [2] Chawla, V., et al. (2020). Deep Learning Techniques for Livestock Disease Detection. IEEE Transactions on Agriculture, 12(3), 1012-1025.[3] Sui, L. (2018). The Role of Geospatial Technologies in Veterinary Healthcare. International Journal of Geoinformatics, 14(4), 67-82.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[4] Brown, T., et al. (2020). Language Models are Few Shot Learners. Advances in Neural Information Processing Systems, 33, 1877-1901. [5] Kim, H., Oh, J. (2018). Web Scraping for Ecommerce Product Analysis using NLP. Journal of Data Science, 16(4), 677-692. [6] Biller-Andorno, N., et al. (2021). Ethics of AI in Healthcare: A Comprehensive Overview. Nature Machine Intelligence, 3(7), 548-559.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[7] Rushton, J. (2009). The Economics of Animal Health and Production. CABI International, Wallingford, UK. [8] Zhang, L., et al. (2019). SVM-based Detection of Cattle Diseases Using Thermal Imaging. Computers and Electronics in Agriculture, 162, 254-262. [9] Lee, J., et al. (2021). Random Forest Classifier for Automated Diagnosis of Cattle Diseases. Journal of Veterinary Science, 22(3), e51. [10] Ahmed, S., Khan, M.A., Malik, R. (2023). Prevalence and Risk Factors of Dermatophilosis in Dairy Cattle of Punjab, Pakistan. Pakistan Veterinary Journal, 43(2), 245-251. </a:t>
            </a:r>
            <a:endParaRPr sz="13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57"/>
          <p:cNvSpPr txBox="1"/>
          <p:nvPr>
            <p:ph type="title"/>
          </p:nvPr>
        </p:nvSpPr>
        <p:spPr>
          <a:xfrm>
            <a:off x="809675" y="1432464"/>
            <a:ext cx="3392100" cy="142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lang="en" sz="3900"/>
              <a:t>THANK YOU!</a:t>
            </a:r>
            <a:endParaRPr sz="3900"/>
          </a:p>
        </p:txBody>
      </p:sp>
      <p:pic>
        <p:nvPicPr>
          <p:cNvPr id="833" name="Google Shape;833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6975" y="1004200"/>
            <a:ext cx="3327700" cy="31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5"/>
          <p:cNvGrpSpPr/>
          <p:nvPr/>
        </p:nvGrpSpPr>
        <p:grpSpPr>
          <a:xfrm rot="3865569">
            <a:off x="3354434" y="1619456"/>
            <a:ext cx="3160582" cy="1806865"/>
            <a:chOff x="6240750" y="-963012"/>
            <a:chExt cx="3424551" cy="1957773"/>
          </a:xfrm>
        </p:grpSpPr>
        <p:sp>
          <p:nvSpPr>
            <p:cNvPr id="666" name="Google Shape;666;p35"/>
            <p:cNvSpPr/>
            <p:nvPr/>
          </p:nvSpPr>
          <p:spPr>
            <a:xfrm flipH="1" rot="10800000">
              <a:off x="6240749" y="-779017"/>
              <a:ext cx="3424551" cy="1773777"/>
            </a:xfrm>
            <a:custGeom>
              <a:rect b="b" l="l" r="r" t="t"/>
              <a:pathLst>
                <a:path extrusionOk="0" h="1773777" w="3424551">
                  <a:moveTo>
                    <a:pt x="10320" y="1768594"/>
                  </a:moveTo>
                  <a:cubicBezTo>
                    <a:pt x="7898" y="1768482"/>
                    <a:pt x="5419" y="1768256"/>
                    <a:pt x="2997" y="1767975"/>
                  </a:cubicBezTo>
                  <a:lnTo>
                    <a:pt x="5025" y="1772820"/>
                  </a:lnTo>
                  <a:cubicBezTo>
                    <a:pt x="33193" y="1738060"/>
                    <a:pt x="65530" y="1707188"/>
                    <a:pt x="94149" y="1672879"/>
                  </a:cubicBezTo>
                  <a:cubicBezTo>
                    <a:pt x="121641" y="1639922"/>
                    <a:pt x="145640" y="1604205"/>
                    <a:pt x="170259" y="1569051"/>
                  </a:cubicBezTo>
                  <a:cubicBezTo>
                    <a:pt x="193639" y="1535587"/>
                    <a:pt x="218709" y="1504546"/>
                    <a:pt x="234596" y="1466575"/>
                  </a:cubicBezTo>
                  <a:cubicBezTo>
                    <a:pt x="250426" y="1428773"/>
                    <a:pt x="260680" y="1388943"/>
                    <a:pt x="276510" y="1351142"/>
                  </a:cubicBezTo>
                  <a:cubicBezTo>
                    <a:pt x="294312" y="1308777"/>
                    <a:pt x="313129" y="1266862"/>
                    <a:pt x="329861" y="1224047"/>
                  </a:cubicBezTo>
                  <a:cubicBezTo>
                    <a:pt x="345804" y="1183259"/>
                    <a:pt x="358536" y="1141176"/>
                    <a:pt x="377296" y="1101571"/>
                  </a:cubicBezTo>
                  <a:cubicBezTo>
                    <a:pt x="413407" y="1025179"/>
                    <a:pt x="478251" y="975828"/>
                    <a:pt x="537967" y="918929"/>
                  </a:cubicBezTo>
                  <a:cubicBezTo>
                    <a:pt x="567431" y="890873"/>
                    <a:pt x="591825" y="860113"/>
                    <a:pt x="616388" y="827832"/>
                  </a:cubicBezTo>
                  <a:cubicBezTo>
                    <a:pt x="645288" y="789918"/>
                    <a:pt x="675034" y="752680"/>
                    <a:pt x="705061" y="715667"/>
                  </a:cubicBezTo>
                  <a:cubicBezTo>
                    <a:pt x="754975" y="654091"/>
                    <a:pt x="801960" y="592403"/>
                    <a:pt x="825903" y="515560"/>
                  </a:cubicBezTo>
                  <a:cubicBezTo>
                    <a:pt x="838072" y="476575"/>
                    <a:pt x="841790" y="436858"/>
                    <a:pt x="845283" y="396408"/>
                  </a:cubicBezTo>
                  <a:cubicBezTo>
                    <a:pt x="847198" y="374212"/>
                    <a:pt x="849733" y="352240"/>
                    <a:pt x="854747" y="330494"/>
                  </a:cubicBezTo>
                  <a:cubicBezTo>
                    <a:pt x="859254" y="310889"/>
                    <a:pt x="864944" y="291566"/>
                    <a:pt x="867761" y="271567"/>
                  </a:cubicBezTo>
                  <a:cubicBezTo>
                    <a:pt x="873394" y="231680"/>
                    <a:pt x="870352" y="188189"/>
                    <a:pt x="858184" y="149767"/>
                  </a:cubicBezTo>
                  <a:cubicBezTo>
                    <a:pt x="850522" y="125655"/>
                    <a:pt x="825396" y="74445"/>
                    <a:pt x="855367" y="56023"/>
                  </a:cubicBezTo>
                  <a:cubicBezTo>
                    <a:pt x="874803" y="44080"/>
                    <a:pt x="904267" y="53995"/>
                    <a:pt x="922971" y="62784"/>
                  </a:cubicBezTo>
                  <a:cubicBezTo>
                    <a:pt x="952434" y="76586"/>
                    <a:pt x="973842" y="102783"/>
                    <a:pt x="996433" y="125374"/>
                  </a:cubicBezTo>
                  <a:cubicBezTo>
                    <a:pt x="1027306" y="156246"/>
                    <a:pt x="1057896" y="187625"/>
                    <a:pt x="1091811" y="215174"/>
                  </a:cubicBezTo>
                  <a:cubicBezTo>
                    <a:pt x="1123979" y="241258"/>
                    <a:pt x="1158569" y="264130"/>
                    <a:pt x="1192428" y="287961"/>
                  </a:cubicBezTo>
                  <a:cubicBezTo>
                    <a:pt x="1227638" y="312749"/>
                    <a:pt x="1260707" y="340353"/>
                    <a:pt x="1295411" y="365874"/>
                  </a:cubicBezTo>
                  <a:cubicBezTo>
                    <a:pt x="1330677" y="391845"/>
                    <a:pt x="1368366" y="412126"/>
                    <a:pt x="1408084" y="430435"/>
                  </a:cubicBezTo>
                  <a:cubicBezTo>
                    <a:pt x="1448702" y="449195"/>
                    <a:pt x="1488307" y="468462"/>
                    <a:pt x="1526784" y="491391"/>
                  </a:cubicBezTo>
                  <a:cubicBezTo>
                    <a:pt x="1563628" y="513306"/>
                    <a:pt x="1599740" y="536348"/>
                    <a:pt x="1636866" y="557756"/>
                  </a:cubicBezTo>
                  <a:cubicBezTo>
                    <a:pt x="1672921" y="578544"/>
                    <a:pt x="1709991" y="597078"/>
                    <a:pt x="1748525" y="612853"/>
                  </a:cubicBezTo>
                  <a:cubicBezTo>
                    <a:pt x="1790044" y="629810"/>
                    <a:pt x="1832128" y="646711"/>
                    <a:pt x="1876408" y="654711"/>
                  </a:cubicBezTo>
                  <a:cubicBezTo>
                    <a:pt x="1950716" y="668119"/>
                    <a:pt x="2020911" y="646035"/>
                    <a:pt x="2085247" y="609191"/>
                  </a:cubicBezTo>
                  <a:cubicBezTo>
                    <a:pt x="2113754" y="592853"/>
                    <a:pt x="2143274" y="573361"/>
                    <a:pt x="2164738" y="548066"/>
                  </a:cubicBezTo>
                  <a:cubicBezTo>
                    <a:pt x="2185414" y="523729"/>
                    <a:pt x="2197751" y="494264"/>
                    <a:pt x="2210652" y="465420"/>
                  </a:cubicBezTo>
                  <a:cubicBezTo>
                    <a:pt x="2224624" y="434097"/>
                    <a:pt x="2240173" y="402492"/>
                    <a:pt x="2268566" y="381761"/>
                  </a:cubicBezTo>
                  <a:cubicBezTo>
                    <a:pt x="2301805" y="357480"/>
                    <a:pt x="2341409" y="343339"/>
                    <a:pt x="2378648" y="326607"/>
                  </a:cubicBezTo>
                  <a:cubicBezTo>
                    <a:pt x="2416731" y="309537"/>
                    <a:pt x="2446984" y="285482"/>
                    <a:pt x="2480560" y="261257"/>
                  </a:cubicBezTo>
                  <a:cubicBezTo>
                    <a:pt x="2515714" y="235906"/>
                    <a:pt x="2555882" y="220019"/>
                    <a:pt x="2596050" y="204470"/>
                  </a:cubicBezTo>
                  <a:cubicBezTo>
                    <a:pt x="2674977" y="173823"/>
                    <a:pt x="2750637" y="134894"/>
                    <a:pt x="2819987" y="86163"/>
                  </a:cubicBezTo>
                  <a:cubicBezTo>
                    <a:pt x="2854240" y="62108"/>
                    <a:pt x="2887534" y="41207"/>
                    <a:pt x="2927928" y="28757"/>
                  </a:cubicBezTo>
                  <a:cubicBezTo>
                    <a:pt x="2965729" y="17095"/>
                    <a:pt x="3005278" y="12306"/>
                    <a:pt x="3044713" y="11405"/>
                  </a:cubicBezTo>
                  <a:cubicBezTo>
                    <a:pt x="3129218" y="9546"/>
                    <a:pt x="3214061" y="22729"/>
                    <a:pt x="3296537" y="39968"/>
                  </a:cubicBezTo>
                  <a:cubicBezTo>
                    <a:pt x="3316593" y="44136"/>
                    <a:pt x="3336649" y="48193"/>
                    <a:pt x="3356873" y="51629"/>
                  </a:cubicBezTo>
                  <a:cubicBezTo>
                    <a:pt x="3377887" y="55235"/>
                    <a:pt x="3399069" y="57995"/>
                    <a:pt x="3418618" y="67009"/>
                  </a:cubicBezTo>
                  <a:cubicBezTo>
                    <a:pt x="3423125" y="69093"/>
                    <a:pt x="3427069" y="62727"/>
                    <a:pt x="3422562" y="60249"/>
                  </a:cubicBezTo>
                  <a:cubicBezTo>
                    <a:pt x="3387408" y="40982"/>
                    <a:pt x="3344705" y="38559"/>
                    <a:pt x="3306058" y="30503"/>
                  </a:cubicBezTo>
                  <a:cubicBezTo>
                    <a:pt x="3263636" y="21658"/>
                    <a:pt x="3221384" y="13715"/>
                    <a:pt x="3178399" y="8532"/>
                  </a:cubicBezTo>
                  <a:cubicBezTo>
                    <a:pt x="3101444" y="-707"/>
                    <a:pt x="3021953" y="-6172"/>
                    <a:pt x="2945899" y="12194"/>
                  </a:cubicBezTo>
                  <a:cubicBezTo>
                    <a:pt x="2909731" y="20926"/>
                    <a:pt x="2874915" y="35348"/>
                    <a:pt x="2843705" y="55685"/>
                  </a:cubicBezTo>
                  <a:cubicBezTo>
                    <a:pt x="2807481" y="79347"/>
                    <a:pt x="2772946" y="104811"/>
                    <a:pt x="2735201" y="126275"/>
                  </a:cubicBezTo>
                  <a:cubicBezTo>
                    <a:pt x="2695653" y="148753"/>
                    <a:pt x="2655090" y="169316"/>
                    <a:pt x="2612726" y="185992"/>
                  </a:cubicBezTo>
                  <a:cubicBezTo>
                    <a:pt x="2574360" y="201146"/>
                    <a:pt x="2534925" y="214836"/>
                    <a:pt x="2499151" y="235680"/>
                  </a:cubicBezTo>
                  <a:cubicBezTo>
                    <a:pt x="2464166" y="256130"/>
                    <a:pt x="2435435" y="285707"/>
                    <a:pt x="2399323" y="304411"/>
                  </a:cubicBezTo>
                  <a:cubicBezTo>
                    <a:pt x="2361916" y="323847"/>
                    <a:pt x="2321523" y="336973"/>
                    <a:pt x="2284847" y="357987"/>
                  </a:cubicBezTo>
                  <a:cubicBezTo>
                    <a:pt x="2255327" y="374944"/>
                    <a:pt x="2233243" y="396465"/>
                    <a:pt x="2216906" y="426379"/>
                  </a:cubicBezTo>
                  <a:cubicBezTo>
                    <a:pt x="2201300" y="454998"/>
                    <a:pt x="2190935" y="486152"/>
                    <a:pt x="2174541" y="514320"/>
                  </a:cubicBezTo>
                  <a:cubicBezTo>
                    <a:pt x="2137415" y="578150"/>
                    <a:pt x="2056516" y="619331"/>
                    <a:pt x="1987729" y="638824"/>
                  </a:cubicBezTo>
                  <a:cubicBezTo>
                    <a:pt x="1899900" y="663725"/>
                    <a:pt x="1812861" y="628796"/>
                    <a:pt x="1732694" y="594205"/>
                  </a:cubicBezTo>
                  <a:cubicBezTo>
                    <a:pt x="1651626" y="559220"/>
                    <a:pt x="1579459" y="507842"/>
                    <a:pt x="1502954" y="464519"/>
                  </a:cubicBezTo>
                  <a:cubicBezTo>
                    <a:pt x="1464927" y="442998"/>
                    <a:pt x="1424534" y="426548"/>
                    <a:pt x="1385380" y="407337"/>
                  </a:cubicBezTo>
                  <a:cubicBezTo>
                    <a:pt x="1342846" y="386493"/>
                    <a:pt x="1305101" y="359846"/>
                    <a:pt x="1267806" y="330833"/>
                  </a:cubicBezTo>
                  <a:cubicBezTo>
                    <a:pt x="1199921" y="277989"/>
                    <a:pt x="1124993" y="233765"/>
                    <a:pt x="1061727" y="175119"/>
                  </a:cubicBezTo>
                  <a:cubicBezTo>
                    <a:pt x="1027982" y="143852"/>
                    <a:pt x="996377" y="110388"/>
                    <a:pt x="963364" y="78445"/>
                  </a:cubicBezTo>
                  <a:cubicBezTo>
                    <a:pt x="947702" y="63291"/>
                    <a:pt x="929280" y="52362"/>
                    <a:pt x="908492" y="45714"/>
                  </a:cubicBezTo>
                  <a:cubicBezTo>
                    <a:pt x="890971" y="40137"/>
                    <a:pt x="869113" y="36362"/>
                    <a:pt x="851930" y="45150"/>
                  </a:cubicBezTo>
                  <a:cubicBezTo>
                    <a:pt x="832212" y="55235"/>
                    <a:pt x="828889" y="77826"/>
                    <a:pt x="831649" y="97881"/>
                  </a:cubicBezTo>
                  <a:cubicBezTo>
                    <a:pt x="834241" y="116810"/>
                    <a:pt x="841564" y="134556"/>
                    <a:pt x="847311" y="152697"/>
                  </a:cubicBezTo>
                  <a:cubicBezTo>
                    <a:pt x="854522" y="175400"/>
                    <a:pt x="857789" y="198611"/>
                    <a:pt x="858409" y="222385"/>
                  </a:cubicBezTo>
                  <a:cubicBezTo>
                    <a:pt x="858972" y="244356"/>
                    <a:pt x="858071" y="265820"/>
                    <a:pt x="853508" y="287397"/>
                  </a:cubicBezTo>
                  <a:cubicBezTo>
                    <a:pt x="849001" y="308636"/>
                    <a:pt x="842635" y="329480"/>
                    <a:pt x="839198" y="350945"/>
                  </a:cubicBezTo>
                  <a:cubicBezTo>
                    <a:pt x="832156" y="394605"/>
                    <a:pt x="832832" y="439111"/>
                    <a:pt x="823142" y="482378"/>
                  </a:cubicBezTo>
                  <a:cubicBezTo>
                    <a:pt x="813960" y="523278"/>
                    <a:pt x="797904" y="562263"/>
                    <a:pt x="777003" y="598543"/>
                  </a:cubicBezTo>
                  <a:cubicBezTo>
                    <a:pt x="755426" y="636007"/>
                    <a:pt x="728328" y="669020"/>
                    <a:pt x="701230" y="702540"/>
                  </a:cubicBezTo>
                  <a:cubicBezTo>
                    <a:pt x="672780" y="737751"/>
                    <a:pt x="644668" y="773299"/>
                    <a:pt x="617233" y="809298"/>
                  </a:cubicBezTo>
                  <a:cubicBezTo>
                    <a:pt x="589853" y="845184"/>
                    <a:pt x="563319" y="880282"/>
                    <a:pt x="530587" y="911548"/>
                  </a:cubicBezTo>
                  <a:cubicBezTo>
                    <a:pt x="501743" y="939097"/>
                    <a:pt x="471096" y="964730"/>
                    <a:pt x="442928" y="993011"/>
                  </a:cubicBezTo>
                  <a:cubicBezTo>
                    <a:pt x="414422" y="1021574"/>
                    <a:pt x="390591" y="1052502"/>
                    <a:pt x="372395" y="1088614"/>
                  </a:cubicBezTo>
                  <a:cubicBezTo>
                    <a:pt x="353860" y="1125402"/>
                    <a:pt x="340846" y="1164386"/>
                    <a:pt x="326142" y="1202752"/>
                  </a:cubicBezTo>
                  <a:cubicBezTo>
                    <a:pt x="309129" y="1247032"/>
                    <a:pt x="290087" y="1290467"/>
                    <a:pt x="271552" y="1334072"/>
                  </a:cubicBezTo>
                  <a:cubicBezTo>
                    <a:pt x="256060" y="1370521"/>
                    <a:pt x="244567" y="1408098"/>
                    <a:pt x="230821" y="1445224"/>
                  </a:cubicBezTo>
                  <a:cubicBezTo>
                    <a:pt x="214709" y="1488828"/>
                    <a:pt x="188625" y="1523080"/>
                    <a:pt x="162203" y="1560713"/>
                  </a:cubicBezTo>
                  <a:cubicBezTo>
                    <a:pt x="136345" y="1597614"/>
                    <a:pt x="111388" y="1635303"/>
                    <a:pt x="82206" y="1669668"/>
                  </a:cubicBezTo>
                  <a:cubicBezTo>
                    <a:pt x="54319" y="1702456"/>
                    <a:pt x="25813" y="1734399"/>
                    <a:pt x="461" y="1769270"/>
                  </a:cubicBezTo>
                  <a:cubicBezTo>
                    <a:pt x="-891" y="1771130"/>
                    <a:pt x="969" y="1773440"/>
                    <a:pt x="2940" y="1773552"/>
                  </a:cubicBezTo>
                  <a:cubicBezTo>
                    <a:pt x="5363" y="1773721"/>
                    <a:pt x="7842" y="1773778"/>
                    <a:pt x="10264" y="1773778"/>
                  </a:cubicBezTo>
                  <a:cubicBezTo>
                    <a:pt x="13701" y="1773778"/>
                    <a:pt x="13644" y="1768707"/>
                    <a:pt x="10264" y="1768426"/>
                  </a:cubicBezTo>
                  <a:lnTo>
                    <a:pt x="10264" y="1768426"/>
                  </a:lnTo>
                  <a:lnTo>
                    <a:pt x="10320" y="17685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35"/>
            <p:cNvSpPr/>
            <p:nvPr/>
          </p:nvSpPr>
          <p:spPr>
            <a:xfrm flipH="1" rot="10800000">
              <a:off x="6393149" y="-813299"/>
              <a:ext cx="3263375" cy="1717573"/>
            </a:xfrm>
            <a:custGeom>
              <a:rect b="b" l="l" r="r" t="t"/>
              <a:pathLst>
                <a:path extrusionOk="0" h="1717573" w="3263375">
                  <a:moveTo>
                    <a:pt x="2366" y="1716207"/>
                  </a:moveTo>
                  <a:cubicBezTo>
                    <a:pt x="6197" y="1677730"/>
                    <a:pt x="26478" y="1641956"/>
                    <a:pt x="43999" y="1608267"/>
                  </a:cubicBezTo>
                  <a:cubicBezTo>
                    <a:pt x="61857" y="1573958"/>
                    <a:pt x="78364" y="1539367"/>
                    <a:pt x="92842" y="1503425"/>
                  </a:cubicBezTo>
                  <a:cubicBezTo>
                    <a:pt x="109574" y="1461848"/>
                    <a:pt x="124616" y="1419540"/>
                    <a:pt x="142644" y="1378527"/>
                  </a:cubicBezTo>
                  <a:cubicBezTo>
                    <a:pt x="159545" y="1340162"/>
                    <a:pt x="178361" y="1302698"/>
                    <a:pt x="197065" y="1265122"/>
                  </a:cubicBezTo>
                  <a:cubicBezTo>
                    <a:pt x="215036" y="1228954"/>
                    <a:pt x="232838" y="1192673"/>
                    <a:pt x="248444" y="1155435"/>
                  </a:cubicBezTo>
                  <a:cubicBezTo>
                    <a:pt x="263823" y="1118590"/>
                    <a:pt x="275485" y="1080282"/>
                    <a:pt x="292949" y="1044339"/>
                  </a:cubicBezTo>
                  <a:cubicBezTo>
                    <a:pt x="309738" y="1009692"/>
                    <a:pt x="331765" y="979665"/>
                    <a:pt x="360891" y="954426"/>
                  </a:cubicBezTo>
                  <a:cubicBezTo>
                    <a:pt x="393003" y="926596"/>
                    <a:pt x="426241" y="900174"/>
                    <a:pt x="458860" y="872964"/>
                  </a:cubicBezTo>
                  <a:cubicBezTo>
                    <a:pt x="522351" y="819895"/>
                    <a:pt x="580772" y="762544"/>
                    <a:pt x="630968" y="696574"/>
                  </a:cubicBezTo>
                  <a:cubicBezTo>
                    <a:pt x="656150" y="663505"/>
                    <a:pt x="679361" y="628745"/>
                    <a:pt x="702290" y="594098"/>
                  </a:cubicBezTo>
                  <a:cubicBezTo>
                    <a:pt x="725163" y="559564"/>
                    <a:pt x="747077" y="524016"/>
                    <a:pt x="763471" y="485820"/>
                  </a:cubicBezTo>
                  <a:cubicBezTo>
                    <a:pt x="793048" y="416920"/>
                    <a:pt x="803020" y="337430"/>
                    <a:pt x="793668" y="263066"/>
                  </a:cubicBezTo>
                  <a:cubicBezTo>
                    <a:pt x="790006" y="234052"/>
                    <a:pt x="780429" y="196532"/>
                    <a:pt x="795470" y="169265"/>
                  </a:cubicBezTo>
                  <a:cubicBezTo>
                    <a:pt x="815864" y="132365"/>
                    <a:pt x="855356" y="151688"/>
                    <a:pt x="879637" y="172026"/>
                  </a:cubicBezTo>
                  <a:cubicBezTo>
                    <a:pt x="904425" y="192758"/>
                    <a:pt x="924593" y="218785"/>
                    <a:pt x="946565" y="242334"/>
                  </a:cubicBezTo>
                  <a:cubicBezTo>
                    <a:pt x="974057" y="271741"/>
                    <a:pt x="1002676" y="300135"/>
                    <a:pt x="1033379" y="326275"/>
                  </a:cubicBezTo>
                  <a:cubicBezTo>
                    <a:pt x="1095068" y="378781"/>
                    <a:pt x="1166390" y="418160"/>
                    <a:pt x="1237711" y="455905"/>
                  </a:cubicBezTo>
                  <a:cubicBezTo>
                    <a:pt x="1314104" y="496298"/>
                    <a:pt x="1392355" y="533030"/>
                    <a:pt x="1470606" y="569648"/>
                  </a:cubicBezTo>
                  <a:cubicBezTo>
                    <a:pt x="1508746" y="587507"/>
                    <a:pt x="1546942" y="605366"/>
                    <a:pt x="1584913" y="623675"/>
                  </a:cubicBezTo>
                  <a:cubicBezTo>
                    <a:pt x="1615729" y="638548"/>
                    <a:pt x="1645925" y="655111"/>
                    <a:pt x="1678375" y="666153"/>
                  </a:cubicBezTo>
                  <a:cubicBezTo>
                    <a:pt x="1789639" y="704011"/>
                    <a:pt x="1920678" y="688068"/>
                    <a:pt x="2015887" y="617591"/>
                  </a:cubicBezTo>
                  <a:cubicBezTo>
                    <a:pt x="2064505" y="581592"/>
                    <a:pt x="2098588" y="533987"/>
                    <a:pt x="2122700" y="478947"/>
                  </a:cubicBezTo>
                  <a:cubicBezTo>
                    <a:pt x="2149178" y="418441"/>
                    <a:pt x="2168783" y="346556"/>
                    <a:pt x="2219824" y="301205"/>
                  </a:cubicBezTo>
                  <a:cubicBezTo>
                    <a:pt x="2247880" y="276305"/>
                    <a:pt x="2285682" y="266953"/>
                    <a:pt x="2320892" y="257037"/>
                  </a:cubicBezTo>
                  <a:cubicBezTo>
                    <a:pt x="2362750" y="245207"/>
                    <a:pt x="2403876" y="231123"/>
                    <a:pt x="2444382" y="215349"/>
                  </a:cubicBezTo>
                  <a:cubicBezTo>
                    <a:pt x="2519422" y="186166"/>
                    <a:pt x="2587251" y="142844"/>
                    <a:pt x="2658967" y="106845"/>
                  </a:cubicBezTo>
                  <a:cubicBezTo>
                    <a:pt x="2735134" y="68648"/>
                    <a:pt x="2817047" y="38001"/>
                    <a:pt x="2900875" y="22058"/>
                  </a:cubicBezTo>
                  <a:cubicBezTo>
                    <a:pt x="2942339" y="14171"/>
                    <a:pt x="2985042" y="9777"/>
                    <a:pt x="3027294" y="12030"/>
                  </a:cubicBezTo>
                  <a:cubicBezTo>
                    <a:pt x="3069941" y="14284"/>
                    <a:pt x="3112588" y="26453"/>
                    <a:pt x="3152643" y="40706"/>
                  </a:cubicBezTo>
                  <a:cubicBezTo>
                    <a:pt x="3189769" y="53945"/>
                    <a:pt x="3223852" y="74226"/>
                    <a:pt x="3260584" y="88423"/>
                  </a:cubicBezTo>
                  <a:cubicBezTo>
                    <a:pt x="3262893" y="89324"/>
                    <a:pt x="3264583" y="85380"/>
                    <a:pt x="3262274" y="84423"/>
                  </a:cubicBezTo>
                  <a:cubicBezTo>
                    <a:pt x="3225599" y="68648"/>
                    <a:pt x="3192698" y="45269"/>
                    <a:pt x="3155291" y="31241"/>
                  </a:cubicBezTo>
                  <a:cubicBezTo>
                    <a:pt x="3117038" y="16932"/>
                    <a:pt x="3077265" y="4876"/>
                    <a:pt x="3036421" y="1439"/>
                  </a:cubicBezTo>
                  <a:cubicBezTo>
                    <a:pt x="2953268" y="-5547"/>
                    <a:pt x="2867637" y="13777"/>
                    <a:pt x="2789386" y="40424"/>
                  </a:cubicBezTo>
                  <a:cubicBezTo>
                    <a:pt x="2711022" y="67071"/>
                    <a:pt x="2638460" y="104310"/>
                    <a:pt x="2566068" y="144083"/>
                  </a:cubicBezTo>
                  <a:cubicBezTo>
                    <a:pt x="2488775" y="186504"/>
                    <a:pt x="2408833" y="220250"/>
                    <a:pt x="2323934" y="244531"/>
                  </a:cubicBezTo>
                  <a:cubicBezTo>
                    <a:pt x="2291259" y="253883"/>
                    <a:pt x="2256781" y="261939"/>
                    <a:pt x="2227937" y="280868"/>
                  </a:cubicBezTo>
                  <a:cubicBezTo>
                    <a:pt x="2201628" y="298107"/>
                    <a:pt x="2182304" y="324529"/>
                    <a:pt x="2167093" y="351570"/>
                  </a:cubicBezTo>
                  <a:cubicBezTo>
                    <a:pt x="2134362" y="409709"/>
                    <a:pt x="2118757" y="476468"/>
                    <a:pt x="2081800" y="532410"/>
                  </a:cubicBezTo>
                  <a:cubicBezTo>
                    <a:pt x="2010253" y="640745"/>
                    <a:pt x="1873806" y="689082"/>
                    <a:pt x="1748007" y="671336"/>
                  </a:cubicBezTo>
                  <a:cubicBezTo>
                    <a:pt x="1674319" y="660913"/>
                    <a:pt x="1610546" y="623675"/>
                    <a:pt x="1544238" y="592352"/>
                  </a:cubicBezTo>
                  <a:cubicBezTo>
                    <a:pt x="1465198" y="554945"/>
                    <a:pt x="1385594" y="518720"/>
                    <a:pt x="1307287" y="479848"/>
                  </a:cubicBezTo>
                  <a:cubicBezTo>
                    <a:pt x="1231345" y="442159"/>
                    <a:pt x="1153432" y="403400"/>
                    <a:pt x="1084307" y="353992"/>
                  </a:cubicBezTo>
                  <a:cubicBezTo>
                    <a:pt x="1018619" y="307064"/>
                    <a:pt x="965888" y="247629"/>
                    <a:pt x="911185" y="188983"/>
                  </a:cubicBezTo>
                  <a:cubicBezTo>
                    <a:pt x="882172" y="157885"/>
                    <a:pt x="822512" y="106619"/>
                    <a:pt x="787696" y="160421"/>
                  </a:cubicBezTo>
                  <a:cubicBezTo>
                    <a:pt x="772091" y="184589"/>
                    <a:pt x="776316" y="217151"/>
                    <a:pt x="779809" y="244080"/>
                  </a:cubicBezTo>
                  <a:cubicBezTo>
                    <a:pt x="784597" y="280530"/>
                    <a:pt x="786457" y="316585"/>
                    <a:pt x="783809" y="353373"/>
                  </a:cubicBezTo>
                  <a:cubicBezTo>
                    <a:pt x="777443" y="442272"/>
                    <a:pt x="739472" y="517988"/>
                    <a:pt x="690966" y="591000"/>
                  </a:cubicBezTo>
                  <a:cubicBezTo>
                    <a:pt x="643249" y="662772"/>
                    <a:pt x="593279" y="732235"/>
                    <a:pt x="531703" y="792910"/>
                  </a:cubicBezTo>
                  <a:cubicBezTo>
                    <a:pt x="500211" y="824007"/>
                    <a:pt x="466353" y="852514"/>
                    <a:pt x="432213" y="880682"/>
                  </a:cubicBezTo>
                  <a:cubicBezTo>
                    <a:pt x="399651" y="907554"/>
                    <a:pt x="364553" y="933075"/>
                    <a:pt x="334976" y="963271"/>
                  </a:cubicBezTo>
                  <a:cubicBezTo>
                    <a:pt x="281739" y="1017579"/>
                    <a:pt x="263767" y="1091718"/>
                    <a:pt x="234698" y="1159603"/>
                  </a:cubicBezTo>
                  <a:cubicBezTo>
                    <a:pt x="201121" y="1238080"/>
                    <a:pt x="158136" y="1312106"/>
                    <a:pt x="125461" y="1390977"/>
                  </a:cubicBezTo>
                  <a:cubicBezTo>
                    <a:pt x="108842" y="1431089"/>
                    <a:pt x="94082" y="1471989"/>
                    <a:pt x="78308" y="1512495"/>
                  </a:cubicBezTo>
                  <a:cubicBezTo>
                    <a:pt x="63153" y="1551423"/>
                    <a:pt x="45069" y="1588211"/>
                    <a:pt x="27041" y="1625731"/>
                  </a:cubicBezTo>
                  <a:cubicBezTo>
                    <a:pt x="13295" y="1654294"/>
                    <a:pt x="732" y="1684265"/>
                    <a:pt x="0" y="1716433"/>
                  </a:cubicBezTo>
                  <a:cubicBezTo>
                    <a:pt x="0" y="1718010"/>
                    <a:pt x="2253" y="1717898"/>
                    <a:pt x="2366" y="1716433"/>
                  </a:cubicBezTo>
                  <a:lnTo>
                    <a:pt x="2366" y="1716433"/>
                  </a:lnTo>
                  <a:lnTo>
                    <a:pt x="2366" y="17162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35"/>
            <p:cNvSpPr/>
            <p:nvPr/>
          </p:nvSpPr>
          <p:spPr>
            <a:xfrm flipH="1" rot="10800000">
              <a:off x="6488399" y="-825483"/>
              <a:ext cx="3100341" cy="1617043"/>
            </a:xfrm>
            <a:custGeom>
              <a:rect b="b" l="l" r="r" t="t"/>
              <a:pathLst>
                <a:path extrusionOk="0" h="1617043" w="3100341">
                  <a:moveTo>
                    <a:pt x="2455" y="1617043"/>
                  </a:moveTo>
                  <a:cubicBezTo>
                    <a:pt x="20708" y="1605438"/>
                    <a:pt x="21384" y="1574397"/>
                    <a:pt x="28313" y="1555862"/>
                  </a:cubicBezTo>
                  <a:cubicBezTo>
                    <a:pt x="43017" y="1516595"/>
                    <a:pt x="64594" y="1479864"/>
                    <a:pt x="80763" y="1441105"/>
                  </a:cubicBezTo>
                  <a:cubicBezTo>
                    <a:pt x="113832" y="1362008"/>
                    <a:pt x="142282" y="1281109"/>
                    <a:pt x="174450" y="1201618"/>
                  </a:cubicBezTo>
                  <a:cubicBezTo>
                    <a:pt x="190224" y="1162634"/>
                    <a:pt x="206336" y="1123818"/>
                    <a:pt x="222392" y="1084889"/>
                  </a:cubicBezTo>
                  <a:cubicBezTo>
                    <a:pt x="238279" y="1046299"/>
                    <a:pt x="251969" y="1006920"/>
                    <a:pt x="276250" y="972611"/>
                  </a:cubicBezTo>
                  <a:cubicBezTo>
                    <a:pt x="298728" y="940950"/>
                    <a:pt x="326277" y="913289"/>
                    <a:pt x="353600" y="885909"/>
                  </a:cubicBezTo>
                  <a:cubicBezTo>
                    <a:pt x="380134" y="859375"/>
                    <a:pt x="412021" y="839657"/>
                    <a:pt x="439231" y="814024"/>
                  </a:cubicBezTo>
                  <a:cubicBezTo>
                    <a:pt x="469315" y="785687"/>
                    <a:pt x="496075" y="754194"/>
                    <a:pt x="526835" y="726477"/>
                  </a:cubicBezTo>
                  <a:cubicBezTo>
                    <a:pt x="555284" y="700900"/>
                    <a:pt x="584636" y="676338"/>
                    <a:pt x="612184" y="649690"/>
                  </a:cubicBezTo>
                  <a:cubicBezTo>
                    <a:pt x="638550" y="624170"/>
                    <a:pt x="664239" y="596565"/>
                    <a:pt x="683281" y="565073"/>
                  </a:cubicBezTo>
                  <a:cubicBezTo>
                    <a:pt x="701703" y="534595"/>
                    <a:pt x="713252" y="500737"/>
                    <a:pt x="722040" y="466372"/>
                  </a:cubicBezTo>
                  <a:cubicBezTo>
                    <a:pt x="731448" y="429528"/>
                    <a:pt x="738040" y="392684"/>
                    <a:pt x="740800" y="354769"/>
                  </a:cubicBezTo>
                  <a:cubicBezTo>
                    <a:pt x="742321" y="333699"/>
                    <a:pt x="743223" y="312573"/>
                    <a:pt x="744800" y="291504"/>
                  </a:cubicBezTo>
                  <a:cubicBezTo>
                    <a:pt x="746039" y="274941"/>
                    <a:pt x="747617" y="257082"/>
                    <a:pt x="760631" y="245082"/>
                  </a:cubicBezTo>
                  <a:cubicBezTo>
                    <a:pt x="781024" y="226266"/>
                    <a:pt x="813418" y="234209"/>
                    <a:pt x="834882" y="246603"/>
                  </a:cubicBezTo>
                  <a:cubicBezTo>
                    <a:pt x="850656" y="255673"/>
                    <a:pt x="864966" y="267955"/>
                    <a:pt x="879726" y="278546"/>
                  </a:cubicBezTo>
                  <a:cubicBezTo>
                    <a:pt x="897585" y="291447"/>
                    <a:pt x="915499" y="304235"/>
                    <a:pt x="933471" y="316968"/>
                  </a:cubicBezTo>
                  <a:cubicBezTo>
                    <a:pt x="1002089" y="365698"/>
                    <a:pt x="1068566" y="417584"/>
                    <a:pt x="1139887" y="462428"/>
                  </a:cubicBezTo>
                  <a:cubicBezTo>
                    <a:pt x="1206646" y="504455"/>
                    <a:pt x="1276109" y="542539"/>
                    <a:pt x="1340727" y="587946"/>
                  </a:cubicBezTo>
                  <a:cubicBezTo>
                    <a:pt x="1443316" y="660056"/>
                    <a:pt x="1538524" y="751772"/>
                    <a:pt x="1660662" y="789912"/>
                  </a:cubicBezTo>
                  <a:cubicBezTo>
                    <a:pt x="1784489" y="828559"/>
                    <a:pt x="1934344" y="798137"/>
                    <a:pt x="2030228" y="709576"/>
                  </a:cubicBezTo>
                  <a:cubicBezTo>
                    <a:pt x="2080312" y="663324"/>
                    <a:pt x="2110170" y="604171"/>
                    <a:pt x="2125832" y="538426"/>
                  </a:cubicBezTo>
                  <a:cubicBezTo>
                    <a:pt x="2142113" y="470090"/>
                    <a:pt x="2145662" y="400064"/>
                    <a:pt x="2174619" y="335108"/>
                  </a:cubicBezTo>
                  <a:cubicBezTo>
                    <a:pt x="2189322" y="302151"/>
                    <a:pt x="2208308" y="270659"/>
                    <a:pt x="2232420" y="243674"/>
                  </a:cubicBezTo>
                  <a:cubicBezTo>
                    <a:pt x="2257433" y="215731"/>
                    <a:pt x="2287911" y="196126"/>
                    <a:pt x="2322389" y="181760"/>
                  </a:cubicBezTo>
                  <a:cubicBezTo>
                    <a:pt x="2355628" y="167958"/>
                    <a:pt x="2390387" y="158493"/>
                    <a:pt x="2423964" y="145536"/>
                  </a:cubicBezTo>
                  <a:cubicBezTo>
                    <a:pt x="2457371" y="132691"/>
                    <a:pt x="2489032" y="115621"/>
                    <a:pt x="2521313" y="100129"/>
                  </a:cubicBezTo>
                  <a:cubicBezTo>
                    <a:pt x="2596297" y="64130"/>
                    <a:pt x="2674943" y="44412"/>
                    <a:pt x="2756687" y="30666"/>
                  </a:cubicBezTo>
                  <a:cubicBezTo>
                    <a:pt x="2798432" y="23680"/>
                    <a:pt x="2840515" y="18441"/>
                    <a:pt x="2882711" y="15004"/>
                  </a:cubicBezTo>
                  <a:cubicBezTo>
                    <a:pt x="2921020" y="11906"/>
                    <a:pt x="2960794" y="7962"/>
                    <a:pt x="2998933" y="14497"/>
                  </a:cubicBezTo>
                  <a:cubicBezTo>
                    <a:pt x="3034651" y="20582"/>
                    <a:pt x="3065974" y="34666"/>
                    <a:pt x="3093635" y="58158"/>
                  </a:cubicBezTo>
                  <a:cubicBezTo>
                    <a:pt x="3097353" y="61313"/>
                    <a:pt x="3102818" y="56017"/>
                    <a:pt x="3099099" y="52693"/>
                  </a:cubicBezTo>
                  <a:cubicBezTo>
                    <a:pt x="3075100" y="31398"/>
                    <a:pt x="3046707" y="14103"/>
                    <a:pt x="3015271" y="6385"/>
                  </a:cubicBezTo>
                  <a:cubicBezTo>
                    <a:pt x="2981075" y="-2066"/>
                    <a:pt x="2945527" y="-432"/>
                    <a:pt x="2910654" y="1765"/>
                  </a:cubicBezTo>
                  <a:cubicBezTo>
                    <a:pt x="2828797" y="6836"/>
                    <a:pt x="2747053" y="18441"/>
                    <a:pt x="2667112" y="37088"/>
                  </a:cubicBezTo>
                  <a:cubicBezTo>
                    <a:pt x="2628634" y="46046"/>
                    <a:pt x="2591170" y="56919"/>
                    <a:pt x="2554833" y="72467"/>
                  </a:cubicBezTo>
                  <a:cubicBezTo>
                    <a:pt x="2518891" y="87847"/>
                    <a:pt x="2484356" y="106213"/>
                    <a:pt x="2448921" y="122719"/>
                  </a:cubicBezTo>
                  <a:cubicBezTo>
                    <a:pt x="2385092" y="152578"/>
                    <a:pt x="2311516" y="162831"/>
                    <a:pt x="2254785" y="206942"/>
                  </a:cubicBezTo>
                  <a:cubicBezTo>
                    <a:pt x="2201604" y="248293"/>
                    <a:pt x="2166619" y="313418"/>
                    <a:pt x="2146845" y="376740"/>
                  </a:cubicBezTo>
                  <a:cubicBezTo>
                    <a:pt x="2126226" y="442879"/>
                    <a:pt x="2125155" y="513300"/>
                    <a:pt x="2102339" y="579045"/>
                  </a:cubicBezTo>
                  <a:cubicBezTo>
                    <a:pt x="2052932" y="721294"/>
                    <a:pt x="1903133" y="799489"/>
                    <a:pt x="1757448" y="795095"/>
                  </a:cubicBezTo>
                  <a:cubicBezTo>
                    <a:pt x="1622747" y="791039"/>
                    <a:pt x="1514018" y="704055"/>
                    <a:pt x="1411485" y="626254"/>
                  </a:cubicBezTo>
                  <a:cubicBezTo>
                    <a:pt x="1354078" y="582707"/>
                    <a:pt x="1294813" y="543384"/>
                    <a:pt x="1233124" y="506202"/>
                  </a:cubicBezTo>
                  <a:cubicBezTo>
                    <a:pt x="1160563" y="462484"/>
                    <a:pt x="1090086" y="417584"/>
                    <a:pt x="1021863" y="367276"/>
                  </a:cubicBezTo>
                  <a:cubicBezTo>
                    <a:pt x="986371" y="341080"/>
                    <a:pt x="950203" y="315785"/>
                    <a:pt x="914316" y="290151"/>
                  </a:cubicBezTo>
                  <a:cubicBezTo>
                    <a:pt x="898035" y="278546"/>
                    <a:pt x="881810" y="266772"/>
                    <a:pt x="865698" y="254885"/>
                  </a:cubicBezTo>
                  <a:cubicBezTo>
                    <a:pt x="852403" y="245082"/>
                    <a:pt x="839896" y="235223"/>
                    <a:pt x="824347" y="229195"/>
                  </a:cubicBezTo>
                  <a:cubicBezTo>
                    <a:pt x="805305" y="221759"/>
                    <a:pt x="782207" y="219337"/>
                    <a:pt x="763504" y="229252"/>
                  </a:cubicBezTo>
                  <a:cubicBezTo>
                    <a:pt x="740012" y="241815"/>
                    <a:pt x="735392" y="266941"/>
                    <a:pt x="733533" y="291278"/>
                  </a:cubicBezTo>
                  <a:cubicBezTo>
                    <a:pt x="727279" y="373304"/>
                    <a:pt x="722773" y="456513"/>
                    <a:pt x="687675" y="532511"/>
                  </a:cubicBezTo>
                  <a:cubicBezTo>
                    <a:pt x="654380" y="604621"/>
                    <a:pt x="589030" y="656057"/>
                    <a:pt x="530891" y="707548"/>
                  </a:cubicBezTo>
                  <a:cubicBezTo>
                    <a:pt x="500751" y="734251"/>
                    <a:pt x="473428" y="763152"/>
                    <a:pt x="445259" y="791884"/>
                  </a:cubicBezTo>
                  <a:cubicBezTo>
                    <a:pt x="417880" y="819827"/>
                    <a:pt x="384698" y="840164"/>
                    <a:pt x="356417" y="866924"/>
                  </a:cubicBezTo>
                  <a:cubicBezTo>
                    <a:pt x="329319" y="892557"/>
                    <a:pt x="302841" y="919880"/>
                    <a:pt x="279630" y="949119"/>
                  </a:cubicBezTo>
                  <a:cubicBezTo>
                    <a:pt x="256701" y="978019"/>
                    <a:pt x="241265" y="1008666"/>
                    <a:pt x="227406" y="1042637"/>
                  </a:cubicBezTo>
                  <a:cubicBezTo>
                    <a:pt x="194112" y="1124212"/>
                    <a:pt x="159577" y="1205280"/>
                    <a:pt x="128310" y="1287644"/>
                  </a:cubicBezTo>
                  <a:cubicBezTo>
                    <a:pt x="112762" y="1328544"/>
                    <a:pt x="97325" y="1369445"/>
                    <a:pt x="81439" y="1410176"/>
                  </a:cubicBezTo>
                  <a:cubicBezTo>
                    <a:pt x="65721" y="1450400"/>
                    <a:pt x="47411" y="1489103"/>
                    <a:pt x="30454" y="1528764"/>
                  </a:cubicBezTo>
                  <a:cubicBezTo>
                    <a:pt x="24539" y="1542566"/>
                    <a:pt x="19525" y="1556651"/>
                    <a:pt x="16483" y="1571354"/>
                  </a:cubicBezTo>
                  <a:cubicBezTo>
                    <a:pt x="13722" y="1584762"/>
                    <a:pt x="12596" y="1605100"/>
                    <a:pt x="709" y="1613832"/>
                  </a:cubicBezTo>
                  <a:cubicBezTo>
                    <a:pt x="-925" y="1615071"/>
                    <a:pt x="540" y="1617776"/>
                    <a:pt x="2342" y="1616649"/>
                  </a:cubicBezTo>
                  <a:lnTo>
                    <a:pt x="2342" y="1616649"/>
                  </a:lnTo>
                  <a:lnTo>
                    <a:pt x="2455" y="1617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35"/>
            <p:cNvSpPr/>
            <p:nvPr/>
          </p:nvSpPr>
          <p:spPr>
            <a:xfrm flipH="1" rot="10800000">
              <a:off x="6621749" y="-895045"/>
              <a:ext cx="2956907" cy="1619931"/>
            </a:xfrm>
            <a:custGeom>
              <a:rect b="b" l="l" r="r" t="t"/>
              <a:pathLst>
                <a:path extrusionOk="0" h="1619931" w="2956907">
                  <a:moveTo>
                    <a:pt x="31382" y="1616436"/>
                  </a:moveTo>
                  <a:cubicBezTo>
                    <a:pt x="16904" y="1608943"/>
                    <a:pt x="16397" y="1572324"/>
                    <a:pt x="14988" y="1558916"/>
                  </a:cubicBezTo>
                  <a:cubicBezTo>
                    <a:pt x="12510" y="1535480"/>
                    <a:pt x="11496" y="1511875"/>
                    <a:pt x="10876" y="1488383"/>
                  </a:cubicBezTo>
                  <a:cubicBezTo>
                    <a:pt x="10087" y="1458524"/>
                    <a:pt x="11834" y="1429568"/>
                    <a:pt x="18876" y="1400386"/>
                  </a:cubicBezTo>
                  <a:cubicBezTo>
                    <a:pt x="28622" y="1359823"/>
                    <a:pt x="44114" y="1320613"/>
                    <a:pt x="58424" y="1281572"/>
                  </a:cubicBezTo>
                  <a:cubicBezTo>
                    <a:pt x="88845" y="1198645"/>
                    <a:pt x="120845" y="1116224"/>
                    <a:pt x="145633" y="1031326"/>
                  </a:cubicBezTo>
                  <a:cubicBezTo>
                    <a:pt x="165745" y="962426"/>
                    <a:pt x="210194" y="908230"/>
                    <a:pt x="264897" y="863218"/>
                  </a:cubicBezTo>
                  <a:cubicBezTo>
                    <a:pt x="321008" y="817078"/>
                    <a:pt x="384724" y="781586"/>
                    <a:pt x="442131" y="737193"/>
                  </a:cubicBezTo>
                  <a:cubicBezTo>
                    <a:pt x="474356" y="712292"/>
                    <a:pt x="505115" y="685589"/>
                    <a:pt x="536100" y="659223"/>
                  </a:cubicBezTo>
                  <a:cubicBezTo>
                    <a:pt x="565790" y="634041"/>
                    <a:pt x="595141" y="610661"/>
                    <a:pt x="617901" y="578662"/>
                  </a:cubicBezTo>
                  <a:cubicBezTo>
                    <a:pt x="652435" y="530100"/>
                    <a:pt x="676096" y="471510"/>
                    <a:pt x="678406" y="411794"/>
                  </a:cubicBezTo>
                  <a:cubicBezTo>
                    <a:pt x="679251" y="390611"/>
                    <a:pt x="678519" y="366274"/>
                    <a:pt x="688547" y="346894"/>
                  </a:cubicBezTo>
                  <a:cubicBezTo>
                    <a:pt x="704208" y="316698"/>
                    <a:pt x="743869" y="330613"/>
                    <a:pt x="766685" y="343852"/>
                  </a:cubicBezTo>
                  <a:cubicBezTo>
                    <a:pt x="801501" y="364020"/>
                    <a:pt x="828655" y="395907"/>
                    <a:pt x="859133" y="421822"/>
                  </a:cubicBezTo>
                  <a:cubicBezTo>
                    <a:pt x="890569" y="448582"/>
                    <a:pt x="924765" y="470496"/>
                    <a:pt x="958286" y="494383"/>
                  </a:cubicBezTo>
                  <a:cubicBezTo>
                    <a:pt x="1022960" y="540466"/>
                    <a:pt x="1079916" y="596634"/>
                    <a:pt x="1146506" y="640069"/>
                  </a:cubicBezTo>
                  <a:cubicBezTo>
                    <a:pt x="1217490" y="686378"/>
                    <a:pt x="1292417" y="723560"/>
                    <a:pt x="1355570" y="781248"/>
                  </a:cubicBezTo>
                  <a:cubicBezTo>
                    <a:pt x="1414103" y="834711"/>
                    <a:pt x="1468637" y="890203"/>
                    <a:pt x="1539621" y="927610"/>
                  </a:cubicBezTo>
                  <a:cubicBezTo>
                    <a:pt x="1604295" y="961694"/>
                    <a:pt x="1677138" y="979271"/>
                    <a:pt x="1750263" y="969637"/>
                  </a:cubicBezTo>
                  <a:cubicBezTo>
                    <a:pt x="1823726" y="960004"/>
                    <a:pt x="1888513" y="924061"/>
                    <a:pt x="1946821" y="879949"/>
                  </a:cubicBezTo>
                  <a:cubicBezTo>
                    <a:pt x="2004059" y="836627"/>
                    <a:pt x="2055832" y="791389"/>
                    <a:pt x="2088000" y="726038"/>
                  </a:cubicBezTo>
                  <a:cubicBezTo>
                    <a:pt x="2119661" y="661702"/>
                    <a:pt x="2132787" y="590380"/>
                    <a:pt x="2139886" y="519565"/>
                  </a:cubicBezTo>
                  <a:cubicBezTo>
                    <a:pt x="2143942" y="478665"/>
                    <a:pt x="2146815" y="437427"/>
                    <a:pt x="2157068" y="397428"/>
                  </a:cubicBezTo>
                  <a:cubicBezTo>
                    <a:pt x="2167772" y="355852"/>
                    <a:pt x="2188842" y="318050"/>
                    <a:pt x="2208673" y="280248"/>
                  </a:cubicBezTo>
                  <a:cubicBezTo>
                    <a:pt x="2227264" y="244869"/>
                    <a:pt x="2246756" y="208814"/>
                    <a:pt x="2271882" y="177547"/>
                  </a:cubicBezTo>
                  <a:cubicBezTo>
                    <a:pt x="2295487" y="148139"/>
                    <a:pt x="2328500" y="128816"/>
                    <a:pt x="2362978" y="114732"/>
                  </a:cubicBezTo>
                  <a:cubicBezTo>
                    <a:pt x="2395991" y="101211"/>
                    <a:pt x="2430638" y="92366"/>
                    <a:pt x="2464271" y="80648"/>
                  </a:cubicBezTo>
                  <a:cubicBezTo>
                    <a:pt x="2505509" y="66282"/>
                    <a:pt x="2545734" y="49043"/>
                    <a:pt x="2587422" y="36030"/>
                  </a:cubicBezTo>
                  <a:cubicBezTo>
                    <a:pt x="2668659" y="10622"/>
                    <a:pt x="2755361" y="6510"/>
                    <a:pt x="2839528" y="16030"/>
                  </a:cubicBezTo>
                  <a:cubicBezTo>
                    <a:pt x="2876316" y="20199"/>
                    <a:pt x="2919526" y="19016"/>
                    <a:pt x="2949497" y="43635"/>
                  </a:cubicBezTo>
                  <a:cubicBezTo>
                    <a:pt x="2953666" y="47072"/>
                    <a:pt x="2959637" y="41382"/>
                    <a:pt x="2955525" y="37607"/>
                  </a:cubicBezTo>
                  <a:cubicBezTo>
                    <a:pt x="2928539" y="12706"/>
                    <a:pt x="2895808" y="11523"/>
                    <a:pt x="2861161" y="7467"/>
                  </a:cubicBezTo>
                  <a:cubicBezTo>
                    <a:pt x="2818965" y="2566"/>
                    <a:pt x="2776995" y="-1321"/>
                    <a:pt x="2734461" y="425"/>
                  </a:cubicBezTo>
                  <a:cubicBezTo>
                    <a:pt x="2692940" y="2115"/>
                    <a:pt x="2650632" y="7298"/>
                    <a:pt x="2610408" y="17777"/>
                  </a:cubicBezTo>
                  <a:cubicBezTo>
                    <a:pt x="2568155" y="28706"/>
                    <a:pt x="2527706" y="45438"/>
                    <a:pt x="2486862" y="60649"/>
                  </a:cubicBezTo>
                  <a:cubicBezTo>
                    <a:pt x="2420385" y="85381"/>
                    <a:pt x="2344838" y="98225"/>
                    <a:pt x="2288839" y="144590"/>
                  </a:cubicBezTo>
                  <a:cubicBezTo>
                    <a:pt x="2259376" y="168984"/>
                    <a:pt x="2238925" y="203293"/>
                    <a:pt x="2220053" y="236081"/>
                  </a:cubicBezTo>
                  <a:cubicBezTo>
                    <a:pt x="2199265" y="272305"/>
                    <a:pt x="2178702" y="309881"/>
                    <a:pt x="2162026" y="348190"/>
                  </a:cubicBezTo>
                  <a:cubicBezTo>
                    <a:pt x="2129069" y="423906"/>
                    <a:pt x="2133801" y="508523"/>
                    <a:pt x="2119379" y="588465"/>
                  </a:cubicBezTo>
                  <a:cubicBezTo>
                    <a:pt x="2106310" y="661026"/>
                    <a:pt x="2081521" y="733531"/>
                    <a:pt x="2032734" y="790206"/>
                  </a:cubicBezTo>
                  <a:cubicBezTo>
                    <a:pt x="2007326" y="819670"/>
                    <a:pt x="1975721" y="843894"/>
                    <a:pt x="1944905" y="867443"/>
                  </a:cubicBezTo>
                  <a:cubicBezTo>
                    <a:pt x="1914146" y="890991"/>
                    <a:pt x="1881865" y="912737"/>
                    <a:pt x="1846768" y="929357"/>
                  </a:cubicBezTo>
                  <a:cubicBezTo>
                    <a:pt x="1771953" y="964736"/>
                    <a:pt x="1688180" y="970482"/>
                    <a:pt x="1609366" y="945243"/>
                  </a:cubicBezTo>
                  <a:cubicBezTo>
                    <a:pt x="1531396" y="920230"/>
                    <a:pt x="1465370" y="870203"/>
                    <a:pt x="1406723" y="814430"/>
                  </a:cubicBezTo>
                  <a:cubicBezTo>
                    <a:pt x="1376415" y="785586"/>
                    <a:pt x="1346500" y="756573"/>
                    <a:pt x="1312811" y="731616"/>
                  </a:cubicBezTo>
                  <a:cubicBezTo>
                    <a:pt x="1278671" y="706321"/>
                    <a:pt x="1242221" y="684293"/>
                    <a:pt x="1205603" y="662773"/>
                  </a:cubicBezTo>
                  <a:cubicBezTo>
                    <a:pt x="1167406" y="640294"/>
                    <a:pt x="1130562" y="617196"/>
                    <a:pt x="1095634" y="589817"/>
                  </a:cubicBezTo>
                  <a:cubicBezTo>
                    <a:pt x="1063804" y="564860"/>
                    <a:pt x="1033157" y="538382"/>
                    <a:pt x="1001327" y="513368"/>
                  </a:cubicBezTo>
                  <a:cubicBezTo>
                    <a:pt x="969665" y="488524"/>
                    <a:pt x="935413" y="467679"/>
                    <a:pt x="903245" y="443568"/>
                  </a:cubicBezTo>
                  <a:cubicBezTo>
                    <a:pt x="868316" y="417371"/>
                    <a:pt x="838176" y="386555"/>
                    <a:pt x="805107" y="358274"/>
                  </a:cubicBezTo>
                  <a:cubicBezTo>
                    <a:pt x="773615" y="331289"/>
                    <a:pt x="699983" y="288980"/>
                    <a:pt x="676265" y="347232"/>
                  </a:cubicBezTo>
                  <a:cubicBezTo>
                    <a:pt x="668040" y="367457"/>
                    <a:pt x="668040" y="390499"/>
                    <a:pt x="667195" y="412019"/>
                  </a:cubicBezTo>
                  <a:cubicBezTo>
                    <a:pt x="666069" y="441539"/>
                    <a:pt x="659984" y="467454"/>
                    <a:pt x="649393" y="495228"/>
                  </a:cubicBezTo>
                  <a:cubicBezTo>
                    <a:pt x="635196" y="532410"/>
                    <a:pt x="615309" y="568071"/>
                    <a:pt x="588550" y="597760"/>
                  </a:cubicBezTo>
                  <a:cubicBezTo>
                    <a:pt x="560888" y="628407"/>
                    <a:pt x="526129" y="653421"/>
                    <a:pt x="494693" y="680012"/>
                  </a:cubicBezTo>
                  <a:cubicBezTo>
                    <a:pt x="460553" y="708912"/>
                    <a:pt x="425906" y="737193"/>
                    <a:pt x="388781" y="762206"/>
                  </a:cubicBezTo>
                  <a:cubicBezTo>
                    <a:pt x="360049" y="781586"/>
                    <a:pt x="330923" y="800459"/>
                    <a:pt x="302699" y="820627"/>
                  </a:cubicBezTo>
                  <a:cubicBezTo>
                    <a:pt x="248954" y="859049"/>
                    <a:pt x="197124" y="902935"/>
                    <a:pt x="163435" y="960623"/>
                  </a:cubicBezTo>
                  <a:cubicBezTo>
                    <a:pt x="143548" y="994650"/>
                    <a:pt x="134253" y="1031889"/>
                    <a:pt x="122422" y="1069127"/>
                  </a:cubicBezTo>
                  <a:cubicBezTo>
                    <a:pt x="108788" y="1112168"/>
                    <a:pt x="93465" y="1154646"/>
                    <a:pt x="77860" y="1196955"/>
                  </a:cubicBezTo>
                  <a:cubicBezTo>
                    <a:pt x="62255" y="1239151"/>
                    <a:pt x="46311" y="1281290"/>
                    <a:pt x="31326" y="1323711"/>
                  </a:cubicBezTo>
                  <a:cubicBezTo>
                    <a:pt x="18031" y="1361344"/>
                    <a:pt x="5186" y="1399090"/>
                    <a:pt x="1580" y="1439089"/>
                  </a:cubicBezTo>
                  <a:cubicBezTo>
                    <a:pt x="-2589" y="1485397"/>
                    <a:pt x="1749" y="1535931"/>
                    <a:pt x="11552" y="1581225"/>
                  </a:cubicBezTo>
                  <a:cubicBezTo>
                    <a:pt x="13918" y="1592323"/>
                    <a:pt x="17467" y="1614408"/>
                    <a:pt x="29579" y="1619760"/>
                  </a:cubicBezTo>
                  <a:cubicBezTo>
                    <a:pt x="31608" y="1620661"/>
                    <a:pt x="33410" y="1617788"/>
                    <a:pt x="31382" y="1616717"/>
                  </a:cubicBezTo>
                  <a:lnTo>
                    <a:pt x="31382" y="1616717"/>
                  </a:lnTo>
                  <a:lnTo>
                    <a:pt x="31382" y="16164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35"/>
            <p:cNvSpPr/>
            <p:nvPr/>
          </p:nvSpPr>
          <p:spPr>
            <a:xfrm flipH="1" rot="10800000">
              <a:off x="6729699" y="-963012"/>
              <a:ext cx="2811325" cy="1651386"/>
            </a:xfrm>
            <a:custGeom>
              <a:rect b="b" l="l" r="r" t="t"/>
              <a:pathLst>
                <a:path extrusionOk="0" h="1651386" w="2811325">
                  <a:moveTo>
                    <a:pt x="59438" y="1649159"/>
                  </a:moveTo>
                  <a:cubicBezTo>
                    <a:pt x="39157" y="1630568"/>
                    <a:pt x="31214" y="1600654"/>
                    <a:pt x="25467" y="1574739"/>
                  </a:cubicBezTo>
                  <a:cubicBezTo>
                    <a:pt x="19496" y="1548035"/>
                    <a:pt x="15890" y="1520825"/>
                    <a:pt x="13975" y="1493558"/>
                  </a:cubicBezTo>
                  <a:cubicBezTo>
                    <a:pt x="11271" y="1455024"/>
                    <a:pt x="10144" y="1416152"/>
                    <a:pt x="11834" y="1377505"/>
                  </a:cubicBezTo>
                  <a:cubicBezTo>
                    <a:pt x="13581" y="1337788"/>
                    <a:pt x="21411" y="1300662"/>
                    <a:pt x="34650" y="1263255"/>
                  </a:cubicBezTo>
                  <a:cubicBezTo>
                    <a:pt x="61861" y="1186017"/>
                    <a:pt x="84283" y="1106639"/>
                    <a:pt x="118028" y="1031881"/>
                  </a:cubicBezTo>
                  <a:cubicBezTo>
                    <a:pt x="132450" y="999938"/>
                    <a:pt x="148675" y="968334"/>
                    <a:pt x="170534" y="940785"/>
                  </a:cubicBezTo>
                  <a:cubicBezTo>
                    <a:pt x="194702" y="910363"/>
                    <a:pt x="225800" y="888448"/>
                    <a:pt x="259545" y="869857"/>
                  </a:cubicBezTo>
                  <a:cubicBezTo>
                    <a:pt x="323318" y="834760"/>
                    <a:pt x="393006" y="811887"/>
                    <a:pt x="456948" y="777015"/>
                  </a:cubicBezTo>
                  <a:cubicBezTo>
                    <a:pt x="485004" y="761691"/>
                    <a:pt x="512214" y="744115"/>
                    <a:pt x="535707" y="722200"/>
                  </a:cubicBezTo>
                  <a:cubicBezTo>
                    <a:pt x="560889" y="698707"/>
                    <a:pt x="578635" y="670089"/>
                    <a:pt x="594353" y="639667"/>
                  </a:cubicBezTo>
                  <a:cubicBezTo>
                    <a:pt x="612606" y="604287"/>
                    <a:pt x="627310" y="567162"/>
                    <a:pt x="640999" y="529811"/>
                  </a:cubicBezTo>
                  <a:cubicBezTo>
                    <a:pt x="646520" y="514769"/>
                    <a:pt x="651760" y="499727"/>
                    <a:pt x="656774" y="484516"/>
                  </a:cubicBezTo>
                  <a:cubicBezTo>
                    <a:pt x="661675" y="469531"/>
                    <a:pt x="667815" y="449644"/>
                    <a:pt x="684547" y="444179"/>
                  </a:cubicBezTo>
                  <a:cubicBezTo>
                    <a:pt x="701843" y="438546"/>
                    <a:pt x="720828" y="449137"/>
                    <a:pt x="735194" y="457869"/>
                  </a:cubicBezTo>
                  <a:cubicBezTo>
                    <a:pt x="751306" y="467728"/>
                    <a:pt x="766742" y="478826"/>
                    <a:pt x="781897" y="490037"/>
                  </a:cubicBezTo>
                  <a:cubicBezTo>
                    <a:pt x="814403" y="514093"/>
                    <a:pt x="845219" y="540346"/>
                    <a:pt x="875753" y="566824"/>
                  </a:cubicBezTo>
                  <a:cubicBezTo>
                    <a:pt x="937442" y="620287"/>
                    <a:pt x="999130" y="673638"/>
                    <a:pt x="1060255" y="727777"/>
                  </a:cubicBezTo>
                  <a:cubicBezTo>
                    <a:pt x="1119915" y="780677"/>
                    <a:pt x="1180646" y="830309"/>
                    <a:pt x="1249207" y="871435"/>
                  </a:cubicBezTo>
                  <a:cubicBezTo>
                    <a:pt x="1315797" y="911377"/>
                    <a:pt x="1385823" y="945461"/>
                    <a:pt x="1453314" y="983882"/>
                  </a:cubicBezTo>
                  <a:cubicBezTo>
                    <a:pt x="1516411" y="1019825"/>
                    <a:pt x="1582325" y="1056331"/>
                    <a:pt x="1655393" y="1066246"/>
                  </a:cubicBezTo>
                  <a:cubicBezTo>
                    <a:pt x="1728011" y="1076049"/>
                    <a:pt x="1803389" y="1063035"/>
                    <a:pt x="1871669" y="1037853"/>
                  </a:cubicBezTo>
                  <a:cubicBezTo>
                    <a:pt x="1929526" y="1016501"/>
                    <a:pt x="1981637" y="983488"/>
                    <a:pt x="2024172" y="938701"/>
                  </a:cubicBezTo>
                  <a:cubicBezTo>
                    <a:pt x="2107887" y="850647"/>
                    <a:pt x="2149858" y="730143"/>
                    <a:pt x="2166872" y="611780"/>
                  </a:cubicBezTo>
                  <a:cubicBezTo>
                    <a:pt x="2172111" y="575443"/>
                    <a:pt x="2175829" y="538994"/>
                    <a:pt x="2182646" y="502882"/>
                  </a:cubicBezTo>
                  <a:cubicBezTo>
                    <a:pt x="2190364" y="461700"/>
                    <a:pt x="2200223" y="420856"/>
                    <a:pt x="2212110" y="380688"/>
                  </a:cubicBezTo>
                  <a:cubicBezTo>
                    <a:pt x="2222307" y="346041"/>
                    <a:pt x="2233743" y="311676"/>
                    <a:pt x="2245123" y="277367"/>
                  </a:cubicBezTo>
                  <a:cubicBezTo>
                    <a:pt x="2256390" y="243396"/>
                    <a:pt x="2270305" y="210496"/>
                    <a:pt x="2295769" y="184581"/>
                  </a:cubicBezTo>
                  <a:cubicBezTo>
                    <a:pt x="2346247" y="133259"/>
                    <a:pt x="2410076" y="96302"/>
                    <a:pt x="2476497" y="69599"/>
                  </a:cubicBezTo>
                  <a:cubicBezTo>
                    <a:pt x="2543424" y="42670"/>
                    <a:pt x="2616380" y="21600"/>
                    <a:pt x="2688265" y="14051"/>
                  </a:cubicBezTo>
                  <a:cubicBezTo>
                    <a:pt x="2727983" y="9882"/>
                    <a:pt x="2767981" y="8530"/>
                    <a:pt x="2807924" y="8642"/>
                  </a:cubicBezTo>
                  <a:cubicBezTo>
                    <a:pt x="2812487" y="8642"/>
                    <a:pt x="2812431" y="1826"/>
                    <a:pt x="2807924" y="1600"/>
                  </a:cubicBezTo>
                  <a:cubicBezTo>
                    <a:pt x="2766291" y="-315"/>
                    <a:pt x="2724546" y="-1329"/>
                    <a:pt x="2683082" y="3403"/>
                  </a:cubicBezTo>
                  <a:cubicBezTo>
                    <a:pt x="2646971" y="7516"/>
                    <a:pt x="2611310" y="15741"/>
                    <a:pt x="2576156" y="25036"/>
                  </a:cubicBezTo>
                  <a:cubicBezTo>
                    <a:pt x="2507763" y="43177"/>
                    <a:pt x="2440385" y="68303"/>
                    <a:pt x="2379711" y="105034"/>
                  </a:cubicBezTo>
                  <a:cubicBezTo>
                    <a:pt x="2350247" y="122893"/>
                    <a:pt x="2322360" y="143568"/>
                    <a:pt x="2297347" y="167342"/>
                  </a:cubicBezTo>
                  <a:cubicBezTo>
                    <a:pt x="2272671" y="190778"/>
                    <a:pt x="2255658" y="217538"/>
                    <a:pt x="2243264" y="249255"/>
                  </a:cubicBezTo>
                  <a:cubicBezTo>
                    <a:pt x="2230701" y="281536"/>
                    <a:pt x="2221124" y="315169"/>
                    <a:pt x="2210420" y="348126"/>
                  </a:cubicBezTo>
                  <a:cubicBezTo>
                    <a:pt x="2197575" y="387843"/>
                    <a:pt x="2186815" y="428236"/>
                    <a:pt x="2178026" y="469024"/>
                  </a:cubicBezTo>
                  <a:cubicBezTo>
                    <a:pt x="2162872" y="539726"/>
                    <a:pt x="2158928" y="612175"/>
                    <a:pt x="2142027" y="682539"/>
                  </a:cubicBezTo>
                  <a:cubicBezTo>
                    <a:pt x="2127211" y="744284"/>
                    <a:pt x="2104676" y="804507"/>
                    <a:pt x="2071381" y="858703"/>
                  </a:cubicBezTo>
                  <a:cubicBezTo>
                    <a:pt x="2038706" y="911772"/>
                    <a:pt x="1995383" y="958193"/>
                    <a:pt x="1942371" y="991375"/>
                  </a:cubicBezTo>
                  <a:cubicBezTo>
                    <a:pt x="1879387" y="1030754"/>
                    <a:pt x="1802825" y="1052894"/>
                    <a:pt x="1728912" y="1057458"/>
                  </a:cubicBezTo>
                  <a:cubicBezTo>
                    <a:pt x="1689589" y="1059880"/>
                    <a:pt x="1650097" y="1056725"/>
                    <a:pt x="1612183" y="1045740"/>
                  </a:cubicBezTo>
                  <a:cubicBezTo>
                    <a:pt x="1573705" y="1034585"/>
                    <a:pt x="1537425" y="1017177"/>
                    <a:pt x="1502214" y="998304"/>
                  </a:cubicBezTo>
                  <a:cubicBezTo>
                    <a:pt x="1467567" y="979713"/>
                    <a:pt x="1433935" y="959432"/>
                    <a:pt x="1399457" y="940616"/>
                  </a:cubicBezTo>
                  <a:cubicBezTo>
                    <a:pt x="1364697" y="921631"/>
                    <a:pt x="1329149" y="904166"/>
                    <a:pt x="1294558" y="884787"/>
                  </a:cubicBezTo>
                  <a:cubicBezTo>
                    <a:pt x="1222898" y="844675"/>
                    <a:pt x="1157830" y="798141"/>
                    <a:pt x="1095916" y="744340"/>
                  </a:cubicBezTo>
                  <a:cubicBezTo>
                    <a:pt x="1032763" y="689412"/>
                    <a:pt x="970004" y="634033"/>
                    <a:pt x="906795" y="579105"/>
                  </a:cubicBezTo>
                  <a:cubicBezTo>
                    <a:pt x="875922" y="552233"/>
                    <a:pt x="845106" y="525247"/>
                    <a:pt x="812938" y="499952"/>
                  </a:cubicBezTo>
                  <a:cubicBezTo>
                    <a:pt x="785333" y="478207"/>
                    <a:pt x="756320" y="453982"/>
                    <a:pt x="724208" y="439278"/>
                  </a:cubicBezTo>
                  <a:cubicBezTo>
                    <a:pt x="700547" y="428461"/>
                    <a:pt x="674181" y="428180"/>
                    <a:pt x="658802" y="451841"/>
                  </a:cubicBezTo>
                  <a:cubicBezTo>
                    <a:pt x="651591" y="462939"/>
                    <a:pt x="647816" y="475953"/>
                    <a:pt x="643816" y="488404"/>
                  </a:cubicBezTo>
                  <a:cubicBezTo>
                    <a:pt x="638070" y="506262"/>
                    <a:pt x="631479" y="523839"/>
                    <a:pt x="624887" y="541360"/>
                  </a:cubicBezTo>
                  <a:cubicBezTo>
                    <a:pt x="597113" y="615273"/>
                    <a:pt x="565170" y="690313"/>
                    <a:pt x="499201" y="737748"/>
                  </a:cubicBezTo>
                  <a:cubicBezTo>
                    <a:pt x="440667" y="779888"/>
                    <a:pt x="371824" y="804676"/>
                    <a:pt x="306643" y="834253"/>
                  </a:cubicBezTo>
                  <a:cubicBezTo>
                    <a:pt x="271207" y="850365"/>
                    <a:pt x="236109" y="868055"/>
                    <a:pt x="204955" y="891603"/>
                  </a:cubicBezTo>
                  <a:cubicBezTo>
                    <a:pt x="178590" y="911490"/>
                    <a:pt x="157464" y="937067"/>
                    <a:pt x="140168" y="965122"/>
                  </a:cubicBezTo>
                  <a:cubicBezTo>
                    <a:pt x="99550" y="1031092"/>
                    <a:pt x="75043" y="1106808"/>
                    <a:pt x="51495" y="1180102"/>
                  </a:cubicBezTo>
                  <a:cubicBezTo>
                    <a:pt x="39439" y="1217566"/>
                    <a:pt x="24453" y="1254241"/>
                    <a:pt x="13524" y="1292043"/>
                  </a:cubicBezTo>
                  <a:cubicBezTo>
                    <a:pt x="2482" y="1330239"/>
                    <a:pt x="-109" y="1369731"/>
                    <a:pt x="3" y="1409335"/>
                  </a:cubicBezTo>
                  <a:cubicBezTo>
                    <a:pt x="229" y="1470404"/>
                    <a:pt x="4060" y="1535980"/>
                    <a:pt x="23721" y="1594344"/>
                  </a:cubicBezTo>
                  <a:cubicBezTo>
                    <a:pt x="30707" y="1615132"/>
                    <a:pt x="40115" y="1636991"/>
                    <a:pt x="57636" y="1651075"/>
                  </a:cubicBezTo>
                  <a:cubicBezTo>
                    <a:pt x="58875" y="1652089"/>
                    <a:pt x="60621" y="1650399"/>
                    <a:pt x="59382" y="1649328"/>
                  </a:cubicBezTo>
                  <a:lnTo>
                    <a:pt x="59382" y="1649328"/>
                  </a:lnTo>
                  <a:lnTo>
                    <a:pt x="59438" y="1649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35"/>
            <p:cNvSpPr/>
            <p:nvPr/>
          </p:nvSpPr>
          <p:spPr>
            <a:xfrm flipH="1" rot="10800000">
              <a:off x="6859874" y="-933237"/>
              <a:ext cx="1262605" cy="1018360"/>
            </a:xfrm>
            <a:custGeom>
              <a:rect b="b" l="l" r="r" t="t"/>
              <a:pathLst>
                <a:path extrusionOk="0" h="1018360" w="1262605">
                  <a:moveTo>
                    <a:pt x="90468" y="1004496"/>
                  </a:moveTo>
                  <a:cubicBezTo>
                    <a:pt x="31484" y="968497"/>
                    <a:pt x="14695" y="892612"/>
                    <a:pt x="10752" y="828445"/>
                  </a:cubicBezTo>
                  <a:cubicBezTo>
                    <a:pt x="6470" y="758419"/>
                    <a:pt x="12780" y="685858"/>
                    <a:pt x="30244" y="617916"/>
                  </a:cubicBezTo>
                  <a:cubicBezTo>
                    <a:pt x="52384" y="531890"/>
                    <a:pt x="94411" y="449752"/>
                    <a:pt x="157058" y="386204"/>
                  </a:cubicBezTo>
                  <a:cubicBezTo>
                    <a:pt x="173282" y="369754"/>
                    <a:pt x="191141" y="355332"/>
                    <a:pt x="208774" y="340459"/>
                  </a:cubicBezTo>
                  <a:cubicBezTo>
                    <a:pt x="228717" y="323614"/>
                    <a:pt x="248491" y="305981"/>
                    <a:pt x="270181" y="291390"/>
                  </a:cubicBezTo>
                  <a:cubicBezTo>
                    <a:pt x="290518" y="277700"/>
                    <a:pt x="313673" y="269362"/>
                    <a:pt x="335926" y="259447"/>
                  </a:cubicBezTo>
                  <a:cubicBezTo>
                    <a:pt x="356601" y="250264"/>
                    <a:pt x="375812" y="238941"/>
                    <a:pt x="393558" y="224969"/>
                  </a:cubicBezTo>
                  <a:cubicBezTo>
                    <a:pt x="428543" y="197421"/>
                    <a:pt x="456373" y="161985"/>
                    <a:pt x="481555" y="125592"/>
                  </a:cubicBezTo>
                  <a:cubicBezTo>
                    <a:pt x="502850" y="94832"/>
                    <a:pt x="521047" y="59453"/>
                    <a:pt x="549215" y="34214"/>
                  </a:cubicBezTo>
                  <a:cubicBezTo>
                    <a:pt x="617777" y="-27249"/>
                    <a:pt x="708760" y="49369"/>
                    <a:pt x="763463" y="93480"/>
                  </a:cubicBezTo>
                  <a:cubicBezTo>
                    <a:pt x="833545" y="150042"/>
                    <a:pt x="909825" y="198209"/>
                    <a:pt x="981823" y="252292"/>
                  </a:cubicBezTo>
                  <a:cubicBezTo>
                    <a:pt x="1055624" y="307784"/>
                    <a:pt x="1126833" y="369247"/>
                    <a:pt x="1180127" y="445357"/>
                  </a:cubicBezTo>
                  <a:cubicBezTo>
                    <a:pt x="1205816" y="482032"/>
                    <a:pt x="1227112" y="521975"/>
                    <a:pt x="1239506" y="565129"/>
                  </a:cubicBezTo>
                  <a:cubicBezTo>
                    <a:pt x="1252576" y="610874"/>
                    <a:pt x="1253646" y="657689"/>
                    <a:pt x="1247393" y="704618"/>
                  </a:cubicBezTo>
                  <a:cubicBezTo>
                    <a:pt x="1240858" y="753518"/>
                    <a:pt x="1229421" y="801629"/>
                    <a:pt x="1221703" y="850360"/>
                  </a:cubicBezTo>
                  <a:cubicBezTo>
                    <a:pt x="1215563" y="889176"/>
                    <a:pt x="1208746" y="928161"/>
                    <a:pt x="1195169" y="965230"/>
                  </a:cubicBezTo>
                  <a:cubicBezTo>
                    <a:pt x="1189141" y="981624"/>
                    <a:pt x="1181423" y="999764"/>
                    <a:pt x="1169649" y="1012947"/>
                  </a:cubicBezTo>
                  <a:cubicBezTo>
                    <a:pt x="1167001" y="1015933"/>
                    <a:pt x="1171395" y="1020383"/>
                    <a:pt x="1174043" y="1017341"/>
                  </a:cubicBezTo>
                  <a:cubicBezTo>
                    <a:pt x="1186662" y="1003257"/>
                    <a:pt x="1196465" y="988497"/>
                    <a:pt x="1203901" y="971033"/>
                  </a:cubicBezTo>
                  <a:cubicBezTo>
                    <a:pt x="1211901" y="952273"/>
                    <a:pt x="1217309" y="932724"/>
                    <a:pt x="1221703" y="912837"/>
                  </a:cubicBezTo>
                  <a:cubicBezTo>
                    <a:pt x="1230943" y="870867"/>
                    <a:pt x="1236069" y="828107"/>
                    <a:pt x="1244294" y="785967"/>
                  </a:cubicBezTo>
                  <a:cubicBezTo>
                    <a:pt x="1254322" y="734589"/>
                    <a:pt x="1265364" y="682365"/>
                    <a:pt x="1261984" y="629747"/>
                  </a:cubicBezTo>
                  <a:cubicBezTo>
                    <a:pt x="1259111" y="584452"/>
                    <a:pt x="1246097" y="540622"/>
                    <a:pt x="1225985" y="500116"/>
                  </a:cubicBezTo>
                  <a:cubicBezTo>
                    <a:pt x="1184296" y="416175"/>
                    <a:pt x="1116636" y="347163"/>
                    <a:pt x="1045145" y="287953"/>
                  </a:cubicBezTo>
                  <a:cubicBezTo>
                    <a:pt x="971682" y="227166"/>
                    <a:pt x="891685" y="175168"/>
                    <a:pt x="814560" y="119338"/>
                  </a:cubicBezTo>
                  <a:cubicBezTo>
                    <a:pt x="779068" y="93649"/>
                    <a:pt x="746787" y="63734"/>
                    <a:pt x="710338" y="39341"/>
                  </a:cubicBezTo>
                  <a:cubicBezTo>
                    <a:pt x="676817" y="16919"/>
                    <a:pt x="635185" y="-4771"/>
                    <a:pt x="593496" y="919"/>
                  </a:cubicBezTo>
                  <a:cubicBezTo>
                    <a:pt x="555807" y="6046"/>
                    <a:pt x="529723" y="35059"/>
                    <a:pt x="509104" y="64636"/>
                  </a:cubicBezTo>
                  <a:cubicBezTo>
                    <a:pt x="484428" y="100015"/>
                    <a:pt x="462232" y="136972"/>
                    <a:pt x="434176" y="169872"/>
                  </a:cubicBezTo>
                  <a:cubicBezTo>
                    <a:pt x="419529" y="187055"/>
                    <a:pt x="403529" y="203167"/>
                    <a:pt x="385783" y="217139"/>
                  </a:cubicBezTo>
                  <a:cubicBezTo>
                    <a:pt x="367023" y="231899"/>
                    <a:pt x="346235" y="243053"/>
                    <a:pt x="324377" y="252518"/>
                  </a:cubicBezTo>
                  <a:cubicBezTo>
                    <a:pt x="301110" y="262546"/>
                    <a:pt x="277786" y="271898"/>
                    <a:pt x="257280" y="287108"/>
                  </a:cubicBezTo>
                  <a:cubicBezTo>
                    <a:pt x="235985" y="302826"/>
                    <a:pt x="215929" y="320122"/>
                    <a:pt x="195648" y="337191"/>
                  </a:cubicBezTo>
                  <a:cubicBezTo>
                    <a:pt x="177733" y="352290"/>
                    <a:pt x="159931" y="367162"/>
                    <a:pt x="143762" y="384120"/>
                  </a:cubicBezTo>
                  <a:cubicBezTo>
                    <a:pt x="128382" y="400288"/>
                    <a:pt x="114298" y="417640"/>
                    <a:pt x="101397" y="435780"/>
                  </a:cubicBezTo>
                  <a:cubicBezTo>
                    <a:pt x="74919" y="473131"/>
                    <a:pt x="53905" y="514144"/>
                    <a:pt x="37906" y="556960"/>
                  </a:cubicBezTo>
                  <a:cubicBezTo>
                    <a:pt x="10977" y="629014"/>
                    <a:pt x="-854" y="706646"/>
                    <a:pt x="48" y="783489"/>
                  </a:cubicBezTo>
                  <a:cubicBezTo>
                    <a:pt x="442" y="819037"/>
                    <a:pt x="3935" y="854810"/>
                    <a:pt x="12780" y="889345"/>
                  </a:cubicBezTo>
                  <a:cubicBezTo>
                    <a:pt x="20892" y="920893"/>
                    <a:pt x="33624" y="952104"/>
                    <a:pt x="55201" y="976948"/>
                  </a:cubicBezTo>
                  <a:cubicBezTo>
                    <a:pt x="65116" y="988384"/>
                    <a:pt x="76891" y="998243"/>
                    <a:pt x="89904" y="1005848"/>
                  </a:cubicBezTo>
                  <a:cubicBezTo>
                    <a:pt x="90637" y="1006299"/>
                    <a:pt x="91369" y="1005116"/>
                    <a:pt x="90580" y="1004666"/>
                  </a:cubicBezTo>
                  <a:lnTo>
                    <a:pt x="90580" y="1004666"/>
                  </a:lnTo>
                  <a:lnTo>
                    <a:pt x="90468" y="10044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35"/>
            <p:cNvSpPr/>
            <p:nvPr/>
          </p:nvSpPr>
          <p:spPr>
            <a:xfrm flipH="1" rot="10800000">
              <a:off x="6923374" y="-939033"/>
              <a:ext cx="1116430" cy="913032"/>
            </a:xfrm>
            <a:custGeom>
              <a:rect b="b" l="l" r="r" t="t"/>
              <a:pathLst>
                <a:path extrusionOk="0" h="913032" w="1116430">
                  <a:moveTo>
                    <a:pt x="26159" y="815832"/>
                  </a:moveTo>
                  <a:cubicBezTo>
                    <a:pt x="20582" y="774819"/>
                    <a:pt x="16695" y="733581"/>
                    <a:pt x="14272" y="692286"/>
                  </a:cubicBezTo>
                  <a:cubicBezTo>
                    <a:pt x="11850" y="650766"/>
                    <a:pt x="10385" y="609247"/>
                    <a:pt x="12019" y="567670"/>
                  </a:cubicBezTo>
                  <a:cubicBezTo>
                    <a:pt x="12807" y="547108"/>
                    <a:pt x="14328" y="526545"/>
                    <a:pt x="16638" y="506095"/>
                  </a:cubicBezTo>
                  <a:cubicBezTo>
                    <a:pt x="18328" y="491503"/>
                    <a:pt x="21483" y="477363"/>
                    <a:pt x="27004" y="463786"/>
                  </a:cubicBezTo>
                  <a:cubicBezTo>
                    <a:pt x="37483" y="437927"/>
                    <a:pt x="55116" y="415506"/>
                    <a:pt x="74834" y="396069"/>
                  </a:cubicBezTo>
                  <a:cubicBezTo>
                    <a:pt x="116692" y="354719"/>
                    <a:pt x="168014" y="324917"/>
                    <a:pt x="213928" y="288523"/>
                  </a:cubicBezTo>
                  <a:cubicBezTo>
                    <a:pt x="242716" y="265707"/>
                    <a:pt x="268969" y="239623"/>
                    <a:pt x="296687" y="215511"/>
                  </a:cubicBezTo>
                  <a:cubicBezTo>
                    <a:pt x="312742" y="201540"/>
                    <a:pt x="328911" y="187737"/>
                    <a:pt x="345192" y="174048"/>
                  </a:cubicBezTo>
                  <a:cubicBezTo>
                    <a:pt x="361135" y="160640"/>
                    <a:pt x="378093" y="147908"/>
                    <a:pt x="393134" y="133485"/>
                  </a:cubicBezTo>
                  <a:cubicBezTo>
                    <a:pt x="418599" y="109092"/>
                    <a:pt x="437021" y="78501"/>
                    <a:pt x="461865" y="53488"/>
                  </a:cubicBezTo>
                  <a:cubicBezTo>
                    <a:pt x="486033" y="29150"/>
                    <a:pt x="517694" y="12813"/>
                    <a:pt x="552285" y="11123"/>
                  </a:cubicBezTo>
                  <a:cubicBezTo>
                    <a:pt x="584678" y="9545"/>
                    <a:pt x="616340" y="19798"/>
                    <a:pt x="644846" y="34446"/>
                  </a:cubicBezTo>
                  <a:cubicBezTo>
                    <a:pt x="675324" y="50107"/>
                    <a:pt x="703098" y="70614"/>
                    <a:pt x="729238" y="92642"/>
                  </a:cubicBezTo>
                  <a:cubicBezTo>
                    <a:pt x="755152" y="114444"/>
                    <a:pt x="779152" y="138387"/>
                    <a:pt x="804954" y="160301"/>
                  </a:cubicBezTo>
                  <a:cubicBezTo>
                    <a:pt x="834249" y="185146"/>
                    <a:pt x="864783" y="208413"/>
                    <a:pt x="894867" y="232243"/>
                  </a:cubicBezTo>
                  <a:cubicBezTo>
                    <a:pt x="924612" y="255848"/>
                    <a:pt x="954077" y="280016"/>
                    <a:pt x="981174" y="306664"/>
                  </a:cubicBezTo>
                  <a:cubicBezTo>
                    <a:pt x="1007483" y="332578"/>
                    <a:pt x="1031539" y="360352"/>
                    <a:pt x="1048552" y="393309"/>
                  </a:cubicBezTo>
                  <a:cubicBezTo>
                    <a:pt x="1082242" y="458659"/>
                    <a:pt x="1091481" y="532516"/>
                    <a:pt x="1098016" y="604740"/>
                  </a:cubicBezTo>
                  <a:cubicBezTo>
                    <a:pt x="1105396" y="686596"/>
                    <a:pt x="1109621" y="768735"/>
                    <a:pt x="1095988" y="850141"/>
                  </a:cubicBezTo>
                  <a:cubicBezTo>
                    <a:pt x="1092720" y="869690"/>
                    <a:pt x="1088326" y="889182"/>
                    <a:pt x="1081960" y="907999"/>
                  </a:cubicBezTo>
                  <a:cubicBezTo>
                    <a:pt x="1080270" y="913012"/>
                    <a:pt x="1088214" y="915210"/>
                    <a:pt x="1089904" y="910196"/>
                  </a:cubicBezTo>
                  <a:cubicBezTo>
                    <a:pt x="1103312" y="870479"/>
                    <a:pt x="1111649" y="830198"/>
                    <a:pt x="1114635" y="788340"/>
                  </a:cubicBezTo>
                  <a:cubicBezTo>
                    <a:pt x="1117621" y="746482"/>
                    <a:pt x="1116551" y="704455"/>
                    <a:pt x="1113847" y="662653"/>
                  </a:cubicBezTo>
                  <a:cubicBezTo>
                    <a:pt x="1111311" y="623162"/>
                    <a:pt x="1108213" y="583444"/>
                    <a:pt x="1102974" y="544178"/>
                  </a:cubicBezTo>
                  <a:cubicBezTo>
                    <a:pt x="1098072" y="507503"/>
                    <a:pt x="1090748" y="470997"/>
                    <a:pt x="1078693" y="435956"/>
                  </a:cubicBezTo>
                  <a:cubicBezTo>
                    <a:pt x="1066918" y="401872"/>
                    <a:pt x="1050750" y="369141"/>
                    <a:pt x="1027877" y="341085"/>
                  </a:cubicBezTo>
                  <a:cubicBezTo>
                    <a:pt x="1003427" y="311058"/>
                    <a:pt x="975090" y="284354"/>
                    <a:pt x="945626" y="259341"/>
                  </a:cubicBezTo>
                  <a:cubicBezTo>
                    <a:pt x="915824" y="234046"/>
                    <a:pt x="884726" y="210385"/>
                    <a:pt x="854136" y="186160"/>
                  </a:cubicBezTo>
                  <a:cubicBezTo>
                    <a:pt x="824728" y="162893"/>
                    <a:pt x="796616" y="138499"/>
                    <a:pt x="769011" y="113148"/>
                  </a:cubicBezTo>
                  <a:cubicBezTo>
                    <a:pt x="743942" y="90106"/>
                    <a:pt x="717914" y="67797"/>
                    <a:pt x="689802" y="48530"/>
                  </a:cubicBezTo>
                  <a:cubicBezTo>
                    <a:pt x="661916" y="29432"/>
                    <a:pt x="631325" y="12813"/>
                    <a:pt x="598312" y="4757"/>
                  </a:cubicBezTo>
                  <a:cubicBezTo>
                    <a:pt x="566313" y="-3074"/>
                    <a:pt x="533018" y="-1553"/>
                    <a:pt x="502653" y="11686"/>
                  </a:cubicBezTo>
                  <a:cubicBezTo>
                    <a:pt x="468682" y="26559"/>
                    <a:pt x="445133" y="53826"/>
                    <a:pt x="422711" y="82276"/>
                  </a:cubicBezTo>
                  <a:cubicBezTo>
                    <a:pt x="411613" y="96360"/>
                    <a:pt x="400515" y="110557"/>
                    <a:pt x="387726" y="123176"/>
                  </a:cubicBezTo>
                  <a:cubicBezTo>
                    <a:pt x="372854" y="137936"/>
                    <a:pt x="355727" y="150612"/>
                    <a:pt x="339728" y="164076"/>
                  </a:cubicBezTo>
                  <a:cubicBezTo>
                    <a:pt x="306264" y="192188"/>
                    <a:pt x="273194" y="220751"/>
                    <a:pt x="240914" y="250158"/>
                  </a:cubicBezTo>
                  <a:cubicBezTo>
                    <a:pt x="218266" y="270777"/>
                    <a:pt x="194830" y="289594"/>
                    <a:pt x="169930" y="307396"/>
                  </a:cubicBezTo>
                  <a:cubicBezTo>
                    <a:pt x="145311" y="324973"/>
                    <a:pt x="120410" y="342212"/>
                    <a:pt x="96974" y="361366"/>
                  </a:cubicBezTo>
                  <a:cubicBezTo>
                    <a:pt x="74270" y="379845"/>
                    <a:pt x="52806" y="400295"/>
                    <a:pt x="35962" y="424407"/>
                  </a:cubicBezTo>
                  <a:cubicBezTo>
                    <a:pt x="19004" y="448688"/>
                    <a:pt x="9033" y="475729"/>
                    <a:pt x="5596" y="505081"/>
                  </a:cubicBezTo>
                  <a:cubicBezTo>
                    <a:pt x="-4094" y="588796"/>
                    <a:pt x="-770" y="674653"/>
                    <a:pt x="12244" y="757806"/>
                  </a:cubicBezTo>
                  <a:cubicBezTo>
                    <a:pt x="15342" y="777523"/>
                    <a:pt x="18779" y="797185"/>
                    <a:pt x="22610" y="816790"/>
                  </a:cubicBezTo>
                  <a:cubicBezTo>
                    <a:pt x="23060" y="819212"/>
                    <a:pt x="26553" y="818142"/>
                    <a:pt x="26215" y="815776"/>
                  </a:cubicBezTo>
                  <a:lnTo>
                    <a:pt x="26215" y="815776"/>
                  </a:lnTo>
                  <a:lnTo>
                    <a:pt x="26159" y="8158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35"/>
            <p:cNvSpPr/>
            <p:nvPr/>
          </p:nvSpPr>
          <p:spPr>
            <a:xfrm flipH="1" rot="10800000">
              <a:off x="6969413" y="-925080"/>
              <a:ext cx="994883" cy="794304"/>
            </a:xfrm>
            <a:custGeom>
              <a:rect b="b" l="l" r="r" t="t"/>
              <a:pathLst>
                <a:path extrusionOk="0" h="794304" w="994883">
                  <a:moveTo>
                    <a:pt x="146760" y="747692"/>
                  </a:moveTo>
                  <a:cubicBezTo>
                    <a:pt x="120619" y="732255"/>
                    <a:pt x="101859" y="706960"/>
                    <a:pt x="86423" y="681384"/>
                  </a:cubicBezTo>
                  <a:cubicBezTo>
                    <a:pt x="70536" y="655131"/>
                    <a:pt x="58537" y="626906"/>
                    <a:pt x="46424" y="598794"/>
                  </a:cubicBezTo>
                  <a:cubicBezTo>
                    <a:pt x="32228" y="565894"/>
                    <a:pt x="19495" y="532543"/>
                    <a:pt x="14313" y="496882"/>
                  </a:cubicBezTo>
                  <a:cubicBezTo>
                    <a:pt x="9806" y="465841"/>
                    <a:pt x="7834" y="430968"/>
                    <a:pt x="25242" y="403420"/>
                  </a:cubicBezTo>
                  <a:cubicBezTo>
                    <a:pt x="32284" y="392321"/>
                    <a:pt x="41579" y="382857"/>
                    <a:pt x="50875" y="373674"/>
                  </a:cubicBezTo>
                  <a:cubicBezTo>
                    <a:pt x="62368" y="362351"/>
                    <a:pt x="73691" y="350970"/>
                    <a:pt x="84508" y="338971"/>
                  </a:cubicBezTo>
                  <a:cubicBezTo>
                    <a:pt x="111606" y="309000"/>
                    <a:pt x="139549" y="279761"/>
                    <a:pt x="168731" y="251762"/>
                  </a:cubicBezTo>
                  <a:cubicBezTo>
                    <a:pt x="197857" y="223819"/>
                    <a:pt x="227940" y="196665"/>
                    <a:pt x="258080" y="169849"/>
                  </a:cubicBezTo>
                  <a:cubicBezTo>
                    <a:pt x="272840" y="156723"/>
                    <a:pt x="287882" y="143934"/>
                    <a:pt x="303656" y="132103"/>
                  </a:cubicBezTo>
                  <a:cubicBezTo>
                    <a:pt x="318980" y="120611"/>
                    <a:pt x="334472" y="109682"/>
                    <a:pt x="349064" y="97175"/>
                  </a:cubicBezTo>
                  <a:cubicBezTo>
                    <a:pt x="363542" y="84725"/>
                    <a:pt x="377457" y="71711"/>
                    <a:pt x="391879" y="59204"/>
                  </a:cubicBezTo>
                  <a:cubicBezTo>
                    <a:pt x="405682" y="47205"/>
                    <a:pt x="419991" y="35148"/>
                    <a:pt x="435878" y="25966"/>
                  </a:cubicBezTo>
                  <a:cubicBezTo>
                    <a:pt x="460384" y="11713"/>
                    <a:pt x="489060" y="8389"/>
                    <a:pt x="516721" y="13177"/>
                  </a:cubicBezTo>
                  <a:cubicBezTo>
                    <a:pt x="546861" y="18417"/>
                    <a:pt x="575255" y="31205"/>
                    <a:pt x="601733" y="46134"/>
                  </a:cubicBezTo>
                  <a:cubicBezTo>
                    <a:pt x="628436" y="61232"/>
                    <a:pt x="653618" y="78922"/>
                    <a:pt x="678237" y="97175"/>
                  </a:cubicBezTo>
                  <a:cubicBezTo>
                    <a:pt x="737391" y="141061"/>
                    <a:pt x="795079" y="186637"/>
                    <a:pt x="847641" y="238410"/>
                  </a:cubicBezTo>
                  <a:cubicBezTo>
                    <a:pt x="861894" y="252438"/>
                    <a:pt x="875753" y="266860"/>
                    <a:pt x="889105" y="281733"/>
                  </a:cubicBezTo>
                  <a:cubicBezTo>
                    <a:pt x="900485" y="294409"/>
                    <a:pt x="911752" y="307197"/>
                    <a:pt x="921611" y="321112"/>
                  </a:cubicBezTo>
                  <a:cubicBezTo>
                    <a:pt x="938624" y="345168"/>
                    <a:pt x="952033" y="371702"/>
                    <a:pt x="961835" y="399476"/>
                  </a:cubicBezTo>
                  <a:cubicBezTo>
                    <a:pt x="982060" y="456996"/>
                    <a:pt x="987468" y="519135"/>
                    <a:pt x="981102" y="579640"/>
                  </a:cubicBezTo>
                  <a:cubicBezTo>
                    <a:pt x="974792" y="639807"/>
                    <a:pt x="956370" y="699975"/>
                    <a:pt x="927357" y="753100"/>
                  </a:cubicBezTo>
                  <a:cubicBezTo>
                    <a:pt x="920428" y="765776"/>
                    <a:pt x="913217" y="778283"/>
                    <a:pt x="904653" y="789888"/>
                  </a:cubicBezTo>
                  <a:cubicBezTo>
                    <a:pt x="902287" y="793043"/>
                    <a:pt x="907639" y="796141"/>
                    <a:pt x="909949" y="792986"/>
                  </a:cubicBezTo>
                  <a:cubicBezTo>
                    <a:pt x="928202" y="768254"/>
                    <a:pt x="944653" y="742678"/>
                    <a:pt x="957103" y="714510"/>
                  </a:cubicBezTo>
                  <a:cubicBezTo>
                    <a:pt x="969835" y="685665"/>
                    <a:pt x="979243" y="655582"/>
                    <a:pt x="985496" y="624653"/>
                  </a:cubicBezTo>
                  <a:cubicBezTo>
                    <a:pt x="997891" y="563190"/>
                    <a:pt x="998454" y="498966"/>
                    <a:pt x="984538" y="437729"/>
                  </a:cubicBezTo>
                  <a:cubicBezTo>
                    <a:pt x="977722" y="407701"/>
                    <a:pt x="967300" y="378406"/>
                    <a:pt x="953047" y="351083"/>
                  </a:cubicBezTo>
                  <a:cubicBezTo>
                    <a:pt x="937610" y="321507"/>
                    <a:pt x="917217" y="295986"/>
                    <a:pt x="894907" y="271367"/>
                  </a:cubicBezTo>
                  <a:cubicBezTo>
                    <a:pt x="840599" y="211538"/>
                    <a:pt x="779023" y="158694"/>
                    <a:pt x="714293" y="110470"/>
                  </a:cubicBezTo>
                  <a:cubicBezTo>
                    <a:pt x="664886" y="73626"/>
                    <a:pt x="615084" y="34360"/>
                    <a:pt x="556720" y="12614"/>
                  </a:cubicBezTo>
                  <a:cubicBezTo>
                    <a:pt x="529115" y="2361"/>
                    <a:pt x="499144" y="-3160"/>
                    <a:pt x="469793" y="1910"/>
                  </a:cubicBezTo>
                  <a:cubicBezTo>
                    <a:pt x="436047" y="7713"/>
                    <a:pt x="409231" y="29515"/>
                    <a:pt x="384049" y="51373"/>
                  </a:cubicBezTo>
                  <a:cubicBezTo>
                    <a:pt x="369232" y="64218"/>
                    <a:pt x="354923" y="77683"/>
                    <a:pt x="339994" y="90415"/>
                  </a:cubicBezTo>
                  <a:cubicBezTo>
                    <a:pt x="324839" y="103372"/>
                    <a:pt x="308501" y="114470"/>
                    <a:pt x="292727" y="126583"/>
                  </a:cubicBezTo>
                  <a:cubicBezTo>
                    <a:pt x="260503" y="151371"/>
                    <a:pt x="231151" y="179595"/>
                    <a:pt x="200955" y="206862"/>
                  </a:cubicBezTo>
                  <a:cubicBezTo>
                    <a:pt x="170083" y="234692"/>
                    <a:pt x="140168" y="263480"/>
                    <a:pt x="111493" y="293564"/>
                  </a:cubicBezTo>
                  <a:cubicBezTo>
                    <a:pt x="97127" y="308606"/>
                    <a:pt x="83268" y="324098"/>
                    <a:pt x="69128" y="339422"/>
                  </a:cubicBezTo>
                  <a:cubicBezTo>
                    <a:pt x="58875" y="350520"/>
                    <a:pt x="47776" y="360829"/>
                    <a:pt x="37185" y="371590"/>
                  </a:cubicBezTo>
                  <a:cubicBezTo>
                    <a:pt x="27777" y="381167"/>
                    <a:pt x="18707" y="391476"/>
                    <a:pt x="12284" y="403363"/>
                  </a:cubicBezTo>
                  <a:cubicBezTo>
                    <a:pt x="5242" y="416433"/>
                    <a:pt x="1693" y="430856"/>
                    <a:pt x="567" y="445616"/>
                  </a:cubicBezTo>
                  <a:cubicBezTo>
                    <a:pt x="-2250" y="483812"/>
                    <a:pt x="5693" y="523416"/>
                    <a:pt x="18707" y="559190"/>
                  </a:cubicBezTo>
                  <a:cubicBezTo>
                    <a:pt x="24453" y="574908"/>
                    <a:pt x="31777" y="590119"/>
                    <a:pt x="38763" y="605273"/>
                  </a:cubicBezTo>
                  <a:cubicBezTo>
                    <a:pt x="45185" y="619245"/>
                    <a:pt x="52171" y="632878"/>
                    <a:pt x="59382" y="646455"/>
                  </a:cubicBezTo>
                  <a:cubicBezTo>
                    <a:pt x="74085" y="674116"/>
                    <a:pt x="90930" y="701552"/>
                    <a:pt x="112789" y="724143"/>
                  </a:cubicBezTo>
                  <a:cubicBezTo>
                    <a:pt x="122422" y="734115"/>
                    <a:pt x="133239" y="743128"/>
                    <a:pt x="145351" y="749945"/>
                  </a:cubicBezTo>
                  <a:cubicBezTo>
                    <a:pt x="146760" y="750734"/>
                    <a:pt x="148055" y="748593"/>
                    <a:pt x="146647" y="747748"/>
                  </a:cubicBezTo>
                  <a:lnTo>
                    <a:pt x="146647" y="747748"/>
                  </a:lnTo>
                  <a:lnTo>
                    <a:pt x="146760" y="7476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35"/>
            <p:cNvSpPr/>
            <p:nvPr/>
          </p:nvSpPr>
          <p:spPr>
            <a:xfrm flipH="1" rot="10800000">
              <a:off x="7059899" y="-945655"/>
              <a:ext cx="823017" cy="725979"/>
            </a:xfrm>
            <a:custGeom>
              <a:rect b="b" l="l" r="r" t="t"/>
              <a:pathLst>
                <a:path extrusionOk="0" h="725979" w="825080">
                  <a:moveTo>
                    <a:pt x="143170" y="601723"/>
                  </a:moveTo>
                  <a:cubicBezTo>
                    <a:pt x="133874" y="605780"/>
                    <a:pt x="123283" y="593836"/>
                    <a:pt x="117988" y="587977"/>
                  </a:cubicBezTo>
                  <a:cubicBezTo>
                    <a:pt x="105650" y="574231"/>
                    <a:pt x="96073" y="557950"/>
                    <a:pt x="86946" y="541950"/>
                  </a:cubicBezTo>
                  <a:cubicBezTo>
                    <a:pt x="65200" y="503698"/>
                    <a:pt x="47398" y="463023"/>
                    <a:pt x="30779" y="422348"/>
                  </a:cubicBezTo>
                  <a:cubicBezTo>
                    <a:pt x="16695" y="387926"/>
                    <a:pt x="1033" y="347928"/>
                    <a:pt x="19455" y="311872"/>
                  </a:cubicBezTo>
                  <a:cubicBezTo>
                    <a:pt x="33596" y="284211"/>
                    <a:pt x="61877" y="268212"/>
                    <a:pt x="85820" y="250184"/>
                  </a:cubicBezTo>
                  <a:cubicBezTo>
                    <a:pt x="117312" y="226466"/>
                    <a:pt x="147733" y="201115"/>
                    <a:pt x="175845" y="173454"/>
                  </a:cubicBezTo>
                  <a:cubicBezTo>
                    <a:pt x="218098" y="131877"/>
                    <a:pt x="252463" y="81963"/>
                    <a:pt x="300349" y="46246"/>
                  </a:cubicBezTo>
                  <a:cubicBezTo>
                    <a:pt x="322996" y="29345"/>
                    <a:pt x="348854" y="15881"/>
                    <a:pt x="377192" y="12388"/>
                  </a:cubicBezTo>
                  <a:cubicBezTo>
                    <a:pt x="409416" y="8388"/>
                    <a:pt x="441697" y="14754"/>
                    <a:pt x="471724" y="26247"/>
                  </a:cubicBezTo>
                  <a:cubicBezTo>
                    <a:pt x="534483" y="50358"/>
                    <a:pt x="587608" y="94639"/>
                    <a:pt x="639043" y="136722"/>
                  </a:cubicBezTo>
                  <a:cubicBezTo>
                    <a:pt x="665690" y="158525"/>
                    <a:pt x="691718" y="180834"/>
                    <a:pt x="715098" y="206241"/>
                  </a:cubicBezTo>
                  <a:cubicBezTo>
                    <a:pt x="738984" y="232212"/>
                    <a:pt x="760054" y="260775"/>
                    <a:pt x="776729" y="291929"/>
                  </a:cubicBezTo>
                  <a:cubicBezTo>
                    <a:pt x="792898" y="322013"/>
                    <a:pt x="803996" y="354237"/>
                    <a:pt x="809574" y="387983"/>
                  </a:cubicBezTo>
                  <a:cubicBezTo>
                    <a:pt x="815038" y="421165"/>
                    <a:pt x="815151" y="455136"/>
                    <a:pt x="811320" y="488487"/>
                  </a:cubicBezTo>
                  <a:cubicBezTo>
                    <a:pt x="803602" y="555809"/>
                    <a:pt x="779434" y="620934"/>
                    <a:pt x="747266" y="680256"/>
                  </a:cubicBezTo>
                  <a:cubicBezTo>
                    <a:pt x="739604" y="694397"/>
                    <a:pt x="731379" y="708481"/>
                    <a:pt x="722083" y="721607"/>
                  </a:cubicBezTo>
                  <a:cubicBezTo>
                    <a:pt x="719830" y="724762"/>
                    <a:pt x="725069" y="727804"/>
                    <a:pt x="727266" y="724649"/>
                  </a:cubicBezTo>
                  <a:cubicBezTo>
                    <a:pt x="737069" y="710734"/>
                    <a:pt x="746759" y="696819"/>
                    <a:pt x="755603" y="682284"/>
                  </a:cubicBezTo>
                  <a:cubicBezTo>
                    <a:pt x="764617" y="667468"/>
                    <a:pt x="772673" y="652031"/>
                    <a:pt x="780166" y="636427"/>
                  </a:cubicBezTo>
                  <a:cubicBezTo>
                    <a:pt x="795377" y="604822"/>
                    <a:pt x="806644" y="570964"/>
                    <a:pt x="814362" y="536767"/>
                  </a:cubicBezTo>
                  <a:cubicBezTo>
                    <a:pt x="829517" y="469332"/>
                    <a:pt x="830024" y="397278"/>
                    <a:pt x="806644" y="331590"/>
                  </a:cubicBezTo>
                  <a:cubicBezTo>
                    <a:pt x="782251" y="263141"/>
                    <a:pt x="734590" y="204608"/>
                    <a:pt x="680620" y="156947"/>
                  </a:cubicBezTo>
                  <a:cubicBezTo>
                    <a:pt x="655493" y="134751"/>
                    <a:pt x="629072" y="113737"/>
                    <a:pt x="602594" y="93118"/>
                  </a:cubicBezTo>
                  <a:cubicBezTo>
                    <a:pt x="574989" y="71654"/>
                    <a:pt x="546482" y="51147"/>
                    <a:pt x="515667" y="34472"/>
                  </a:cubicBezTo>
                  <a:cubicBezTo>
                    <a:pt x="485865" y="18303"/>
                    <a:pt x="453866" y="5684"/>
                    <a:pt x="420064" y="1402"/>
                  </a:cubicBezTo>
                  <a:cubicBezTo>
                    <a:pt x="388740" y="-2541"/>
                    <a:pt x="357474" y="1740"/>
                    <a:pt x="328911" y="15430"/>
                  </a:cubicBezTo>
                  <a:cubicBezTo>
                    <a:pt x="301419" y="28613"/>
                    <a:pt x="277645" y="48725"/>
                    <a:pt x="256125" y="70020"/>
                  </a:cubicBezTo>
                  <a:cubicBezTo>
                    <a:pt x="234041" y="91878"/>
                    <a:pt x="213985" y="115652"/>
                    <a:pt x="193197" y="138694"/>
                  </a:cubicBezTo>
                  <a:cubicBezTo>
                    <a:pt x="169479" y="164947"/>
                    <a:pt x="143733" y="189003"/>
                    <a:pt x="116579" y="211593"/>
                  </a:cubicBezTo>
                  <a:cubicBezTo>
                    <a:pt x="100692" y="224776"/>
                    <a:pt x="84411" y="237452"/>
                    <a:pt x="67736" y="249620"/>
                  </a:cubicBezTo>
                  <a:cubicBezTo>
                    <a:pt x="54215" y="259479"/>
                    <a:pt x="40300" y="268775"/>
                    <a:pt x="28582" y="280775"/>
                  </a:cubicBezTo>
                  <a:cubicBezTo>
                    <a:pt x="19061" y="290464"/>
                    <a:pt x="11230" y="301506"/>
                    <a:pt x="6160" y="314126"/>
                  </a:cubicBezTo>
                  <a:cubicBezTo>
                    <a:pt x="1033" y="326858"/>
                    <a:pt x="-601" y="340886"/>
                    <a:pt x="188" y="354519"/>
                  </a:cubicBezTo>
                  <a:cubicBezTo>
                    <a:pt x="1146" y="372040"/>
                    <a:pt x="5765" y="387870"/>
                    <a:pt x="11850" y="404151"/>
                  </a:cubicBezTo>
                  <a:cubicBezTo>
                    <a:pt x="27173" y="444883"/>
                    <a:pt x="46271" y="484656"/>
                    <a:pt x="68017" y="522289"/>
                  </a:cubicBezTo>
                  <a:cubicBezTo>
                    <a:pt x="78608" y="540598"/>
                    <a:pt x="89707" y="558682"/>
                    <a:pt x="102608" y="575527"/>
                  </a:cubicBezTo>
                  <a:cubicBezTo>
                    <a:pt x="110551" y="585949"/>
                    <a:pt x="120185" y="598906"/>
                    <a:pt x="132804" y="603977"/>
                  </a:cubicBezTo>
                  <a:cubicBezTo>
                    <a:pt x="136635" y="605498"/>
                    <a:pt x="140748" y="605892"/>
                    <a:pt x="144522" y="604089"/>
                  </a:cubicBezTo>
                  <a:cubicBezTo>
                    <a:pt x="146156" y="603301"/>
                    <a:pt x="144747" y="600991"/>
                    <a:pt x="143114" y="601723"/>
                  </a:cubicBezTo>
                  <a:lnTo>
                    <a:pt x="143114" y="601723"/>
                  </a:lnTo>
                  <a:lnTo>
                    <a:pt x="143170" y="6017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35"/>
            <p:cNvSpPr/>
            <p:nvPr/>
          </p:nvSpPr>
          <p:spPr>
            <a:xfrm flipH="1" rot="10800000">
              <a:off x="7178963" y="-894410"/>
              <a:ext cx="624596" cy="581071"/>
            </a:xfrm>
            <a:custGeom>
              <a:rect b="b" l="l" r="r" t="t"/>
              <a:pathLst>
                <a:path extrusionOk="0" h="581071" w="623038">
                  <a:moveTo>
                    <a:pt x="123548" y="542966"/>
                  </a:moveTo>
                  <a:cubicBezTo>
                    <a:pt x="118196" y="543867"/>
                    <a:pt x="112957" y="540261"/>
                    <a:pt x="109070" y="537050"/>
                  </a:cubicBezTo>
                  <a:cubicBezTo>
                    <a:pt x="102985" y="531980"/>
                    <a:pt x="97859" y="525727"/>
                    <a:pt x="93183" y="519361"/>
                  </a:cubicBezTo>
                  <a:cubicBezTo>
                    <a:pt x="81916" y="503981"/>
                    <a:pt x="72676" y="487305"/>
                    <a:pt x="63832" y="470461"/>
                  </a:cubicBezTo>
                  <a:cubicBezTo>
                    <a:pt x="42536" y="429842"/>
                    <a:pt x="20396" y="388773"/>
                    <a:pt x="13016" y="342971"/>
                  </a:cubicBezTo>
                  <a:cubicBezTo>
                    <a:pt x="8791" y="316831"/>
                    <a:pt x="11439" y="289902"/>
                    <a:pt x="16791" y="264100"/>
                  </a:cubicBezTo>
                  <a:cubicBezTo>
                    <a:pt x="19269" y="252213"/>
                    <a:pt x="22086" y="239876"/>
                    <a:pt x="27157" y="228834"/>
                  </a:cubicBezTo>
                  <a:cubicBezTo>
                    <a:pt x="32396" y="217397"/>
                    <a:pt x="39889" y="207144"/>
                    <a:pt x="48226" y="197736"/>
                  </a:cubicBezTo>
                  <a:cubicBezTo>
                    <a:pt x="65522" y="178356"/>
                    <a:pt x="85972" y="162075"/>
                    <a:pt x="104168" y="143597"/>
                  </a:cubicBezTo>
                  <a:cubicBezTo>
                    <a:pt x="127097" y="120386"/>
                    <a:pt x="150139" y="97288"/>
                    <a:pt x="172617" y="73627"/>
                  </a:cubicBezTo>
                  <a:cubicBezTo>
                    <a:pt x="189913" y="55430"/>
                    <a:pt x="206363" y="33910"/>
                    <a:pt x="228728" y="21572"/>
                  </a:cubicBezTo>
                  <a:cubicBezTo>
                    <a:pt x="249573" y="10079"/>
                    <a:pt x="274305" y="10079"/>
                    <a:pt x="297403" y="11713"/>
                  </a:cubicBezTo>
                  <a:cubicBezTo>
                    <a:pt x="348894" y="15319"/>
                    <a:pt x="399710" y="33121"/>
                    <a:pt x="443201" y="60782"/>
                  </a:cubicBezTo>
                  <a:cubicBezTo>
                    <a:pt x="464553" y="74359"/>
                    <a:pt x="484045" y="90640"/>
                    <a:pt x="500721" y="109682"/>
                  </a:cubicBezTo>
                  <a:cubicBezTo>
                    <a:pt x="518974" y="130470"/>
                    <a:pt x="536156" y="152160"/>
                    <a:pt x="551311" y="175314"/>
                  </a:cubicBezTo>
                  <a:cubicBezTo>
                    <a:pt x="578240" y="216552"/>
                    <a:pt x="598802" y="262748"/>
                    <a:pt x="606915" y="311536"/>
                  </a:cubicBezTo>
                  <a:cubicBezTo>
                    <a:pt x="614070" y="354520"/>
                    <a:pt x="613056" y="398688"/>
                    <a:pt x="605788" y="441616"/>
                  </a:cubicBezTo>
                  <a:cubicBezTo>
                    <a:pt x="598802" y="482967"/>
                    <a:pt x="584831" y="525332"/>
                    <a:pt x="557113" y="557557"/>
                  </a:cubicBezTo>
                  <a:cubicBezTo>
                    <a:pt x="550860" y="564824"/>
                    <a:pt x="543931" y="572204"/>
                    <a:pt x="536213" y="577894"/>
                  </a:cubicBezTo>
                  <a:cubicBezTo>
                    <a:pt x="534523" y="579134"/>
                    <a:pt x="536213" y="582007"/>
                    <a:pt x="537903" y="580767"/>
                  </a:cubicBezTo>
                  <a:cubicBezTo>
                    <a:pt x="546071" y="574739"/>
                    <a:pt x="553790" y="568655"/>
                    <a:pt x="560775" y="561219"/>
                  </a:cubicBezTo>
                  <a:cubicBezTo>
                    <a:pt x="567874" y="553669"/>
                    <a:pt x="574183" y="545388"/>
                    <a:pt x="579873" y="536712"/>
                  </a:cubicBezTo>
                  <a:cubicBezTo>
                    <a:pt x="591873" y="518459"/>
                    <a:pt x="601112" y="498009"/>
                    <a:pt x="607704" y="477165"/>
                  </a:cubicBezTo>
                  <a:cubicBezTo>
                    <a:pt x="621562" y="433335"/>
                    <a:pt x="625393" y="386350"/>
                    <a:pt x="621731" y="340661"/>
                  </a:cubicBezTo>
                  <a:cubicBezTo>
                    <a:pt x="620041" y="319479"/>
                    <a:pt x="616717" y="298297"/>
                    <a:pt x="611027" y="277846"/>
                  </a:cubicBezTo>
                  <a:cubicBezTo>
                    <a:pt x="603816" y="251763"/>
                    <a:pt x="593112" y="226467"/>
                    <a:pt x="580437" y="202581"/>
                  </a:cubicBezTo>
                  <a:cubicBezTo>
                    <a:pt x="567141" y="177511"/>
                    <a:pt x="551142" y="154019"/>
                    <a:pt x="533621" y="131766"/>
                  </a:cubicBezTo>
                  <a:cubicBezTo>
                    <a:pt x="516720" y="110358"/>
                    <a:pt x="498974" y="89514"/>
                    <a:pt x="477735" y="72275"/>
                  </a:cubicBezTo>
                  <a:cubicBezTo>
                    <a:pt x="435990" y="38360"/>
                    <a:pt x="385062" y="15093"/>
                    <a:pt x="332218" y="5234"/>
                  </a:cubicBezTo>
                  <a:cubicBezTo>
                    <a:pt x="306698" y="446"/>
                    <a:pt x="279375" y="-2033"/>
                    <a:pt x="253516" y="2080"/>
                  </a:cubicBezTo>
                  <a:cubicBezTo>
                    <a:pt x="229742" y="5854"/>
                    <a:pt x="210588" y="18924"/>
                    <a:pt x="193800" y="35600"/>
                  </a:cubicBezTo>
                  <a:cubicBezTo>
                    <a:pt x="182927" y="46416"/>
                    <a:pt x="172617" y="57853"/>
                    <a:pt x="161913" y="68894"/>
                  </a:cubicBezTo>
                  <a:cubicBezTo>
                    <a:pt x="150195" y="81007"/>
                    <a:pt x="138421" y="93063"/>
                    <a:pt x="126590" y="105063"/>
                  </a:cubicBezTo>
                  <a:cubicBezTo>
                    <a:pt x="114872" y="116949"/>
                    <a:pt x="103211" y="128893"/>
                    <a:pt x="91380" y="140723"/>
                  </a:cubicBezTo>
                  <a:cubicBezTo>
                    <a:pt x="82085" y="150019"/>
                    <a:pt x="72226" y="158695"/>
                    <a:pt x="62592" y="167652"/>
                  </a:cubicBezTo>
                  <a:cubicBezTo>
                    <a:pt x="43269" y="185624"/>
                    <a:pt x="24002" y="205285"/>
                    <a:pt x="14537" y="230467"/>
                  </a:cubicBezTo>
                  <a:cubicBezTo>
                    <a:pt x="9974" y="242523"/>
                    <a:pt x="7045" y="255255"/>
                    <a:pt x="4735" y="267931"/>
                  </a:cubicBezTo>
                  <a:cubicBezTo>
                    <a:pt x="2200" y="281734"/>
                    <a:pt x="453" y="295705"/>
                    <a:pt x="59" y="309733"/>
                  </a:cubicBezTo>
                  <a:cubicBezTo>
                    <a:pt x="-730" y="339309"/>
                    <a:pt x="6481" y="368773"/>
                    <a:pt x="17354" y="396153"/>
                  </a:cubicBezTo>
                  <a:cubicBezTo>
                    <a:pt x="23100" y="410631"/>
                    <a:pt x="29748" y="424884"/>
                    <a:pt x="37748" y="438292"/>
                  </a:cubicBezTo>
                  <a:cubicBezTo>
                    <a:pt x="41241" y="444151"/>
                    <a:pt x="44734" y="450067"/>
                    <a:pt x="48057" y="456039"/>
                  </a:cubicBezTo>
                  <a:cubicBezTo>
                    <a:pt x="57071" y="472264"/>
                    <a:pt x="66648" y="488319"/>
                    <a:pt x="77183" y="503587"/>
                  </a:cubicBezTo>
                  <a:cubicBezTo>
                    <a:pt x="86479" y="517107"/>
                    <a:pt x="96281" y="532543"/>
                    <a:pt x="110197" y="541782"/>
                  </a:cubicBezTo>
                  <a:cubicBezTo>
                    <a:pt x="114309" y="544487"/>
                    <a:pt x="119098" y="546571"/>
                    <a:pt x="124112" y="545613"/>
                  </a:cubicBezTo>
                  <a:cubicBezTo>
                    <a:pt x="125689" y="545275"/>
                    <a:pt x="125013" y="542966"/>
                    <a:pt x="123436" y="543247"/>
                  </a:cubicBezTo>
                  <a:lnTo>
                    <a:pt x="123436" y="543247"/>
                  </a:lnTo>
                  <a:lnTo>
                    <a:pt x="123548" y="5429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35"/>
            <p:cNvSpPr/>
            <p:nvPr/>
          </p:nvSpPr>
          <p:spPr>
            <a:xfrm flipH="1" rot="10800000">
              <a:off x="7234524" y="-808562"/>
              <a:ext cx="492205" cy="414260"/>
            </a:xfrm>
            <a:custGeom>
              <a:rect b="b" l="l" r="r" t="t"/>
              <a:pathLst>
                <a:path extrusionOk="0" h="414260" w="490978">
                  <a:moveTo>
                    <a:pt x="91152" y="360569"/>
                  </a:moveTo>
                  <a:cubicBezTo>
                    <a:pt x="76898" y="356400"/>
                    <a:pt x="66476" y="341922"/>
                    <a:pt x="58871" y="330035"/>
                  </a:cubicBezTo>
                  <a:cubicBezTo>
                    <a:pt x="50251" y="316571"/>
                    <a:pt x="43322" y="301980"/>
                    <a:pt x="37125" y="287220"/>
                  </a:cubicBezTo>
                  <a:cubicBezTo>
                    <a:pt x="29463" y="268854"/>
                    <a:pt x="21463" y="250488"/>
                    <a:pt x="16055" y="231277"/>
                  </a:cubicBezTo>
                  <a:cubicBezTo>
                    <a:pt x="10478" y="211503"/>
                    <a:pt x="9577" y="191673"/>
                    <a:pt x="13576" y="171561"/>
                  </a:cubicBezTo>
                  <a:cubicBezTo>
                    <a:pt x="21182" y="133477"/>
                    <a:pt x="42702" y="99056"/>
                    <a:pt x="71659" y="73479"/>
                  </a:cubicBezTo>
                  <a:cubicBezTo>
                    <a:pt x="96954" y="51113"/>
                    <a:pt x="129122" y="36128"/>
                    <a:pt x="161065" y="25875"/>
                  </a:cubicBezTo>
                  <a:cubicBezTo>
                    <a:pt x="192839" y="15678"/>
                    <a:pt x="226190" y="10326"/>
                    <a:pt x="259598" y="11396"/>
                  </a:cubicBezTo>
                  <a:cubicBezTo>
                    <a:pt x="291991" y="12467"/>
                    <a:pt x="324385" y="19959"/>
                    <a:pt x="352891" y="35677"/>
                  </a:cubicBezTo>
                  <a:cubicBezTo>
                    <a:pt x="383988" y="52804"/>
                    <a:pt x="409171" y="78944"/>
                    <a:pt x="424551" y="110999"/>
                  </a:cubicBezTo>
                  <a:cubicBezTo>
                    <a:pt x="433339" y="129308"/>
                    <a:pt x="439367" y="148744"/>
                    <a:pt x="445057" y="168181"/>
                  </a:cubicBezTo>
                  <a:cubicBezTo>
                    <a:pt x="450353" y="186264"/>
                    <a:pt x="455536" y="204349"/>
                    <a:pt x="461226" y="222320"/>
                  </a:cubicBezTo>
                  <a:cubicBezTo>
                    <a:pt x="470747" y="252291"/>
                    <a:pt x="478521" y="282825"/>
                    <a:pt x="479929" y="314373"/>
                  </a:cubicBezTo>
                  <a:cubicBezTo>
                    <a:pt x="480605" y="329472"/>
                    <a:pt x="478746" y="343950"/>
                    <a:pt x="474916" y="358541"/>
                  </a:cubicBezTo>
                  <a:cubicBezTo>
                    <a:pt x="471141" y="372963"/>
                    <a:pt x="463310" y="385470"/>
                    <a:pt x="452606" y="395836"/>
                  </a:cubicBezTo>
                  <a:cubicBezTo>
                    <a:pt x="446578" y="401695"/>
                    <a:pt x="440212" y="407103"/>
                    <a:pt x="432776" y="411047"/>
                  </a:cubicBezTo>
                  <a:cubicBezTo>
                    <a:pt x="430804" y="412117"/>
                    <a:pt x="432550" y="415103"/>
                    <a:pt x="434522" y="414033"/>
                  </a:cubicBezTo>
                  <a:cubicBezTo>
                    <a:pt x="442128" y="409976"/>
                    <a:pt x="449902" y="405976"/>
                    <a:pt x="456606" y="400399"/>
                  </a:cubicBezTo>
                  <a:cubicBezTo>
                    <a:pt x="462690" y="395329"/>
                    <a:pt x="467986" y="389358"/>
                    <a:pt x="472493" y="382822"/>
                  </a:cubicBezTo>
                  <a:cubicBezTo>
                    <a:pt x="481338" y="369978"/>
                    <a:pt x="487084" y="355781"/>
                    <a:pt x="489338" y="340345"/>
                  </a:cubicBezTo>
                  <a:cubicBezTo>
                    <a:pt x="494126" y="307444"/>
                    <a:pt x="487760" y="274206"/>
                    <a:pt x="478972" y="242488"/>
                  </a:cubicBezTo>
                  <a:cubicBezTo>
                    <a:pt x="474352" y="225925"/>
                    <a:pt x="468718" y="209644"/>
                    <a:pt x="463873" y="193194"/>
                  </a:cubicBezTo>
                  <a:cubicBezTo>
                    <a:pt x="457958" y="172969"/>
                    <a:pt x="452606" y="152519"/>
                    <a:pt x="445508" y="132632"/>
                  </a:cubicBezTo>
                  <a:cubicBezTo>
                    <a:pt x="438522" y="113083"/>
                    <a:pt x="429903" y="93704"/>
                    <a:pt x="417340" y="77085"/>
                  </a:cubicBezTo>
                  <a:cubicBezTo>
                    <a:pt x="406354" y="62550"/>
                    <a:pt x="393397" y="49705"/>
                    <a:pt x="378749" y="38888"/>
                  </a:cubicBezTo>
                  <a:cubicBezTo>
                    <a:pt x="350806" y="18213"/>
                    <a:pt x="317399" y="6495"/>
                    <a:pt x="283090" y="2044"/>
                  </a:cubicBezTo>
                  <a:cubicBezTo>
                    <a:pt x="248499" y="-2406"/>
                    <a:pt x="213064" y="636"/>
                    <a:pt x="179318" y="8974"/>
                  </a:cubicBezTo>
                  <a:cubicBezTo>
                    <a:pt x="145911" y="17255"/>
                    <a:pt x="112334" y="30663"/>
                    <a:pt x="83772" y="49987"/>
                  </a:cubicBezTo>
                  <a:cubicBezTo>
                    <a:pt x="50251" y="72690"/>
                    <a:pt x="23661" y="106041"/>
                    <a:pt x="9689" y="144125"/>
                  </a:cubicBezTo>
                  <a:cubicBezTo>
                    <a:pt x="2873" y="162829"/>
                    <a:pt x="-1127" y="183617"/>
                    <a:pt x="281" y="203560"/>
                  </a:cubicBezTo>
                  <a:cubicBezTo>
                    <a:pt x="1915" y="226432"/>
                    <a:pt x="11041" y="248122"/>
                    <a:pt x="20280" y="268797"/>
                  </a:cubicBezTo>
                  <a:cubicBezTo>
                    <a:pt x="27154" y="284121"/>
                    <a:pt x="34083" y="299444"/>
                    <a:pt x="42646" y="313923"/>
                  </a:cubicBezTo>
                  <a:cubicBezTo>
                    <a:pt x="51209" y="328345"/>
                    <a:pt x="60279" y="343387"/>
                    <a:pt x="73068" y="354541"/>
                  </a:cubicBezTo>
                  <a:cubicBezTo>
                    <a:pt x="78025" y="358879"/>
                    <a:pt x="83659" y="362654"/>
                    <a:pt x="90081" y="364344"/>
                  </a:cubicBezTo>
                  <a:cubicBezTo>
                    <a:pt x="92616" y="365020"/>
                    <a:pt x="93630" y="361189"/>
                    <a:pt x="91152" y="360457"/>
                  </a:cubicBezTo>
                  <a:lnTo>
                    <a:pt x="91152" y="360457"/>
                  </a:lnTo>
                  <a:lnTo>
                    <a:pt x="91152" y="360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35"/>
            <p:cNvSpPr/>
            <p:nvPr/>
          </p:nvSpPr>
          <p:spPr>
            <a:xfrm flipH="1" rot="10800000">
              <a:off x="7315488" y="-795697"/>
              <a:ext cx="330439" cy="326783"/>
            </a:xfrm>
            <a:custGeom>
              <a:rect b="b" l="l" r="r" t="t"/>
              <a:pathLst>
                <a:path extrusionOk="0" h="326783" w="329615">
                  <a:moveTo>
                    <a:pt x="66332" y="324014"/>
                  </a:moveTo>
                  <a:cubicBezTo>
                    <a:pt x="45488" y="309929"/>
                    <a:pt x="34502" y="283508"/>
                    <a:pt x="26615" y="260579"/>
                  </a:cubicBezTo>
                  <a:cubicBezTo>
                    <a:pt x="18334" y="236523"/>
                    <a:pt x="12588" y="210946"/>
                    <a:pt x="10221" y="185595"/>
                  </a:cubicBezTo>
                  <a:cubicBezTo>
                    <a:pt x="7292" y="153483"/>
                    <a:pt x="12419" y="119963"/>
                    <a:pt x="22277" y="89372"/>
                  </a:cubicBezTo>
                  <a:cubicBezTo>
                    <a:pt x="25827" y="78218"/>
                    <a:pt x="30334" y="65655"/>
                    <a:pt x="37207" y="56697"/>
                  </a:cubicBezTo>
                  <a:cubicBezTo>
                    <a:pt x="42728" y="49430"/>
                    <a:pt x="49713" y="43683"/>
                    <a:pt x="57150" y="38782"/>
                  </a:cubicBezTo>
                  <a:cubicBezTo>
                    <a:pt x="75346" y="26839"/>
                    <a:pt x="96529" y="20022"/>
                    <a:pt x="117711" y="15740"/>
                  </a:cubicBezTo>
                  <a:cubicBezTo>
                    <a:pt x="140697" y="11121"/>
                    <a:pt x="164471" y="9769"/>
                    <a:pt x="187794" y="11797"/>
                  </a:cubicBezTo>
                  <a:cubicBezTo>
                    <a:pt x="207962" y="13543"/>
                    <a:pt x="228919" y="17881"/>
                    <a:pt x="246496" y="27797"/>
                  </a:cubicBezTo>
                  <a:cubicBezTo>
                    <a:pt x="268749" y="40359"/>
                    <a:pt x="282495" y="66105"/>
                    <a:pt x="292242" y="89541"/>
                  </a:cubicBezTo>
                  <a:cubicBezTo>
                    <a:pt x="304072" y="118048"/>
                    <a:pt x="310044" y="148863"/>
                    <a:pt x="314945" y="179229"/>
                  </a:cubicBezTo>
                  <a:cubicBezTo>
                    <a:pt x="317311" y="193876"/>
                    <a:pt x="318607" y="208524"/>
                    <a:pt x="318551" y="223396"/>
                  </a:cubicBezTo>
                  <a:cubicBezTo>
                    <a:pt x="318551" y="236917"/>
                    <a:pt x="317311" y="251001"/>
                    <a:pt x="312128" y="263677"/>
                  </a:cubicBezTo>
                  <a:cubicBezTo>
                    <a:pt x="309537" y="269987"/>
                    <a:pt x="306326" y="275958"/>
                    <a:pt x="301875" y="281141"/>
                  </a:cubicBezTo>
                  <a:cubicBezTo>
                    <a:pt x="300072" y="283282"/>
                    <a:pt x="302889" y="286212"/>
                    <a:pt x="304974" y="284240"/>
                  </a:cubicBezTo>
                  <a:cubicBezTo>
                    <a:pt x="327227" y="262945"/>
                    <a:pt x="331395" y="231903"/>
                    <a:pt x="329029" y="202552"/>
                  </a:cubicBezTo>
                  <a:cubicBezTo>
                    <a:pt x="327790" y="187341"/>
                    <a:pt x="325142" y="172300"/>
                    <a:pt x="322156" y="157370"/>
                  </a:cubicBezTo>
                  <a:cubicBezTo>
                    <a:pt x="319058" y="141821"/>
                    <a:pt x="316072" y="126216"/>
                    <a:pt x="311396" y="111006"/>
                  </a:cubicBezTo>
                  <a:cubicBezTo>
                    <a:pt x="306100" y="93767"/>
                    <a:pt x="299227" y="76866"/>
                    <a:pt x="290270" y="61204"/>
                  </a:cubicBezTo>
                  <a:cubicBezTo>
                    <a:pt x="283397" y="49092"/>
                    <a:pt x="275284" y="36360"/>
                    <a:pt x="264468" y="27290"/>
                  </a:cubicBezTo>
                  <a:cubicBezTo>
                    <a:pt x="248468" y="13881"/>
                    <a:pt x="227624" y="7065"/>
                    <a:pt x="207343" y="3516"/>
                  </a:cubicBezTo>
                  <a:cubicBezTo>
                    <a:pt x="183062" y="-766"/>
                    <a:pt x="158048" y="-991"/>
                    <a:pt x="133598" y="2051"/>
                  </a:cubicBezTo>
                  <a:cubicBezTo>
                    <a:pt x="109712" y="5093"/>
                    <a:pt x="85994" y="11008"/>
                    <a:pt x="64417" y="21994"/>
                  </a:cubicBezTo>
                  <a:cubicBezTo>
                    <a:pt x="46446" y="31120"/>
                    <a:pt x="29883" y="44359"/>
                    <a:pt x="21432" y="63063"/>
                  </a:cubicBezTo>
                  <a:cubicBezTo>
                    <a:pt x="7461" y="94217"/>
                    <a:pt x="532" y="129484"/>
                    <a:pt x="25" y="163511"/>
                  </a:cubicBezTo>
                  <a:cubicBezTo>
                    <a:pt x="-426" y="191003"/>
                    <a:pt x="5377" y="218326"/>
                    <a:pt x="13940" y="244354"/>
                  </a:cubicBezTo>
                  <a:cubicBezTo>
                    <a:pt x="18446" y="257987"/>
                    <a:pt x="23517" y="271677"/>
                    <a:pt x="30277" y="284409"/>
                  </a:cubicBezTo>
                  <a:cubicBezTo>
                    <a:pt x="36249" y="295733"/>
                    <a:pt x="43066" y="307056"/>
                    <a:pt x="52079" y="316296"/>
                  </a:cubicBezTo>
                  <a:cubicBezTo>
                    <a:pt x="55854" y="320239"/>
                    <a:pt x="60136" y="323732"/>
                    <a:pt x="64811" y="326548"/>
                  </a:cubicBezTo>
                  <a:cubicBezTo>
                    <a:pt x="66445" y="327563"/>
                    <a:pt x="67854" y="325028"/>
                    <a:pt x="66276" y="324014"/>
                  </a:cubicBezTo>
                  <a:lnTo>
                    <a:pt x="66276" y="324014"/>
                  </a:lnTo>
                  <a:lnTo>
                    <a:pt x="66332" y="3240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35"/>
            <p:cNvSpPr/>
            <p:nvPr/>
          </p:nvSpPr>
          <p:spPr>
            <a:xfrm flipH="1" rot="10800000">
              <a:off x="7385338" y="-781641"/>
              <a:ext cx="204733" cy="222239"/>
            </a:xfrm>
            <a:custGeom>
              <a:rect b="b" l="l" r="r" t="t"/>
              <a:pathLst>
                <a:path extrusionOk="0" h="221685" w="204733">
                  <a:moveTo>
                    <a:pt x="16536" y="187387"/>
                  </a:moveTo>
                  <a:cubicBezTo>
                    <a:pt x="18564" y="157022"/>
                    <a:pt x="7860" y="127839"/>
                    <a:pt x="7635" y="97643"/>
                  </a:cubicBezTo>
                  <a:cubicBezTo>
                    <a:pt x="7522" y="83559"/>
                    <a:pt x="10621" y="69926"/>
                    <a:pt x="18452" y="58039"/>
                  </a:cubicBezTo>
                  <a:cubicBezTo>
                    <a:pt x="23240" y="50715"/>
                    <a:pt x="29494" y="44574"/>
                    <a:pt x="36085" y="38884"/>
                  </a:cubicBezTo>
                  <a:cubicBezTo>
                    <a:pt x="42169" y="33589"/>
                    <a:pt x="48479" y="28518"/>
                    <a:pt x="55296" y="24181"/>
                  </a:cubicBezTo>
                  <a:cubicBezTo>
                    <a:pt x="67464" y="16293"/>
                    <a:pt x="80760" y="11505"/>
                    <a:pt x="95351" y="11054"/>
                  </a:cubicBezTo>
                  <a:cubicBezTo>
                    <a:pt x="110055" y="10603"/>
                    <a:pt x="125378" y="13927"/>
                    <a:pt x="139068" y="19279"/>
                  </a:cubicBezTo>
                  <a:cubicBezTo>
                    <a:pt x="150560" y="23786"/>
                    <a:pt x="161490" y="30997"/>
                    <a:pt x="168419" y="41363"/>
                  </a:cubicBezTo>
                  <a:cubicBezTo>
                    <a:pt x="177320" y="54771"/>
                    <a:pt x="178053" y="70771"/>
                    <a:pt x="179574" y="86263"/>
                  </a:cubicBezTo>
                  <a:cubicBezTo>
                    <a:pt x="181771" y="108516"/>
                    <a:pt x="183348" y="130825"/>
                    <a:pt x="185771" y="153078"/>
                  </a:cubicBezTo>
                  <a:cubicBezTo>
                    <a:pt x="187010" y="164458"/>
                    <a:pt x="188419" y="175782"/>
                    <a:pt x="191179" y="186880"/>
                  </a:cubicBezTo>
                  <a:cubicBezTo>
                    <a:pt x="192588" y="192457"/>
                    <a:pt x="194165" y="198035"/>
                    <a:pt x="195630" y="203612"/>
                  </a:cubicBezTo>
                  <a:cubicBezTo>
                    <a:pt x="197094" y="209358"/>
                    <a:pt x="199348" y="214766"/>
                    <a:pt x="201207" y="220400"/>
                  </a:cubicBezTo>
                  <a:cubicBezTo>
                    <a:pt x="201939" y="222654"/>
                    <a:pt x="205094" y="221696"/>
                    <a:pt x="204700" y="219442"/>
                  </a:cubicBezTo>
                  <a:cubicBezTo>
                    <a:pt x="203742" y="214034"/>
                    <a:pt x="203348" y="208570"/>
                    <a:pt x="202503" y="203105"/>
                  </a:cubicBezTo>
                  <a:cubicBezTo>
                    <a:pt x="201658" y="197697"/>
                    <a:pt x="201094" y="192345"/>
                    <a:pt x="200644" y="186936"/>
                  </a:cubicBezTo>
                  <a:cubicBezTo>
                    <a:pt x="199799" y="176458"/>
                    <a:pt x="198503" y="166092"/>
                    <a:pt x="197320" y="155670"/>
                  </a:cubicBezTo>
                  <a:cubicBezTo>
                    <a:pt x="194954" y="134769"/>
                    <a:pt x="193433" y="113812"/>
                    <a:pt x="191461" y="92911"/>
                  </a:cubicBezTo>
                  <a:cubicBezTo>
                    <a:pt x="189771" y="75165"/>
                    <a:pt x="189433" y="56180"/>
                    <a:pt x="180757" y="40124"/>
                  </a:cubicBezTo>
                  <a:cubicBezTo>
                    <a:pt x="174165" y="27955"/>
                    <a:pt x="163349" y="18603"/>
                    <a:pt x="151068" y="12462"/>
                  </a:cubicBezTo>
                  <a:cubicBezTo>
                    <a:pt x="137265" y="5589"/>
                    <a:pt x="121716" y="1758"/>
                    <a:pt x="106449" y="350"/>
                  </a:cubicBezTo>
                  <a:cubicBezTo>
                    <a:pt x="90337" y="-1114"/>
                    <a:pt x="74619" y="2040"/>
                    <a:pt x="60197" y="9364"/>
                  </a:cubicBezTo>
                  <a:cubicBezTo>
                    <a:pt x="45211" y="16969"/>
                    <a:pt x="30958" y="28575"/>
                    <a:pt x="19747" y="41081"/>
                  </a:cubicBezTo>
                  <a:cubicBezTo>
                    <a:pt x="9043" y="53081"/>
                    <a:pt x="2283" y="67559"/>
                    <a:pt x="480" y="83559"/>
                  </a:cubicBezTo>
                  <a:cubicBezTo>
                    <a:pt x="-1379" y="100291"/>
                    <a:pt x="2508" y="116854"/>
                    <a:pt x="6170" y="133079"/>
                  </a:cubicBezTo>
                  <a:cubicBezTo>
                    <a:pt x="10170" y="150994"/>
                    <a:pt x="14170" y="168909"/>
                    <a:pt x="13719" y="187387"/>
                  </a:cubicBezTo>
                  <a:cubicBezTo>
                    <a:pt x="13719" y="189246"/>
                    <a:pt x="16480" y="189246"/>
                    <a:pt x="16649" y="187387"/>
                  </a:cubicBezTo>
                  <a:lnTo>
                    <a:pt x="16649" y="187387"/>
                  </a:lnTo>
                  <a:lnTo>
                    <a:pt x="16536" y="1873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35"/>
            <p:cNvSpPr/>
            <p:nvPr/>
          </p:nvSpPr>
          <p:spPr>
            <a:xfrm flipH="1" rot="10800000">
              <a:off x="8166388" y="-875848"/>
              <a:ext cx="1388704" cy="1468971"/>
            </a:xfrm>
            <a:custGeom>
              <a:rect b="b" l="l" r="r" t="t"/>
              <a:pathLst>
                <a:path extrusionOk="0" h="1468971" w="1388704">
                  <a:moveTo>
                    <a:pt x="7145" y="1467683"/>
                  </a:moveTo>
                  <a:cubicBezTo>
                    <a:pt x="-10038" y="1391911"/>
                    <a:pt x="29341" y="1319518"/>
                    <a:pt x="45848" y="1247239"/>
                  </a:cubicBezTo>
                  <a:cubicBezTo>
                    <a:pt x="53848" y="1212310"/>
                    <a:pt x="56721" y="1175691"/>
                    <a:pt x="46073" y="1140988"/>
                  </a:cubicBezTo>
                  <a:cubicBezTo>
                    <a:pt x="38580" y="1116538"/>
                    <a:pt x="27313" y="1092764"/>
                    <a:pt x="24440" y="1067131"/>
                  </a:cubicBezTo>
                  <a:cubicBezTo>
                    <a:pt x="23144" y="1055695"/>
                    <a:pt x="23482" y="1043132"/>
                    <a:pt x="30186" y="1033329"/>
                  </a:cubicBezTo>
                  <a:cubicBezTo>
                    <a:pt x="38524" y="1021104"/>
                    <a:pt x="53960" y="1016992"/>
                    <a:pt x="67819" y="1014795"/>
                  </a:cubicBezTo>
                  <a:cubicBezTo>
                    <a:pt x="111085" y="1007978"/>
                    <a:pt x="154577" y="1024935"/>
                    <a:pt x="195928" y="1035301"/>
                  </a:cubicBezTo>
                  <a:cubicBezTo>
                    <a:pt x="238913" y="1046061"/>
                    <a:pt x="284038" y="1048709"/>
                    <a:pt x="328206" y="1048653"/>
                  </a:cubicBezTo>
                  <a:cubicBezTo>
                    <a:pt x="373839" y="1048597"/>
                    <a:pt x="419640" y="1044709"/>
                    <a:pt x="464709" y="1037667"/>
                  </a:cubicBezTo>
                  <a:cubicBezTo>
                    <a:pt x="539411" y="1026006"/>
                    <a:pt x="593945" y="971528"/>
                    <a:pt x="639690" y="915417"/>
                  </a:cubicBezTo>
                  <a:cubicBezTo>
                    <a:pt x="688365" y="855700"/>
                    <a:pt x="741152" y="794970"/>
                    <a:pt x="770053" y="722577"/>
                  </a:cubicBezTo>
                  <a:cubicBezTo>
                    <a:pt x="786278" y="681959"/>
                    <a:pt x="791291" y="639876"/>
                    <a:pt x="793263" y="596497"/>
                  </a:cubicBezTo>
                  <a:cubicBezTo>
                    <a:pt x="794277" y="574356"/>
                    <a:pt x="794559" y="552047"/>
                    <a:pt x="798953" y="530189"/>
                  </a:cubicBezTo>
                  <a:cubicBezTo>
                    <a:pt x="802671" y="511767"/>
                    <a:pt x="809037" y="494133"/>
                    <a:pt x="816812" y="477063"/>
                  </a:cubicBezTo>
                  <a:cubicBezTo>
                    <a:pt x="834164" y="438980"/>
                    <a:pt x="853656" y="401798"/>
                    <a:pt x="871684" y="363996"/>
                  </a:cubicBezTo>
                  <a:cubicBezTo>
                    <a:pt x="890218" y="325124"/>
                    <a:pt x="908753" y="286252"/>
                    <a:pt x="928978" y="248225"/>
                  </a:cubicBezTo>
                  <a:cubicBezTo>
                    <a:pt x="939231" y="229014"/>
                    <a:pt x="949879" y="209972"/>
                    <a:pt x="961202" y="191381"/>
                  </a:cubicBezTo>
                  <a:cubicBezTo>
                    <a:pt x="971962" y="173635"/>
                    <a:pt x="982835" y="155382"/>
                    <a:pt x="996356" y="139552"/>
                  </a:cubicBezTo>
                  <a:cubicBezTo>
                    <a:pt x="1020468" y="111327"/>
                    <a:pt x="1052129" y="90821"/>
                    <a:pt x="1085368" y="74990"/>
                  </a:cubicBezTo>
                  <a:cubicBezTo>
                    <a:pt x="1159901" y="39442"/>
                    <a:pt x="1243279" y="22316"/>
                    <a:pt x="1324854" y="12851"/>
                  </a:cubicBezTo>
                  <a:cubicBezTo>
                    <a:pt x="1345191" y="10485"/>
                    <a:pt x="1365585" y="8288"/>
                    <a:pt x="1385979" y="6091"/>
                  </a:cubicBezTo>
                  <a:cubicBezTo>
                    <a:pt x="1389528" y="5696"/>
                    <a:pt x="1389697" y="626"/>
                    <a:pt x="1385979" y="457"/>
                  </a:cubicBezTo>
                  <a:cubicBezTo>
                    <a:pt x="1343050" y="-1627"/>
                    <a:pt x="1300404" y="3668"/>
                    <a:pt x="1258151" y="11217"/>
                  </a:cubicBezTo>
                  <a:cubicBezTo>
                    <a:pt x="1216463" y="18654"/>
                    <a:pt x="1175224" y="28963"/>
                    <a:pt x="1135226" y="42822"/>
                  </a:cubicBezTo>
                  <a:cubicBezTo>
                    <a:pt x="1100071" y="54991"/>
                    <a:pt x="1065368" y="69920"/>
                    <a:pt x="1034608" y="90990"/>
                  </a:cubicBezTo>
                  <a:cubicBezTo>
                    <a:pt x="1019172" y="101525"/>
                    <a:pt x="1004694" y="113581"/>
                    <a:pt x="992131" y="127496"/>
                  </a:cubicBezTo>
                  <a:cubicBezTo>
                    <a:pt x="978836" y="142200"/>
                    <a:pt x="968131" y="159044"/>
                    <a:pt x="957653" y="175832"/>
                  </a:cubicBezTo>
                  <a:cubicBezTo>
                    <a:pt x="911175" y="250084"/>
                    <a:pt x="875852" y="330476"/>
                    <a:pt x="837656" y="409122"/>
                  </a:cubicBezTo>
                  <a:cubicBezTo>
                    <a:pt x="820586" y="444332"/>
                    <a:pt x="800136" y="479148"/>
                    <a:pt x="790672" y="517457"/>
                  </a:cubicBezTo>
                  <a:cubicBezTo>
                    <a:pt x="780080" y="560160"/>
                    <a:pt x="784531" y="604891"/>
                    <a:pt x="779010" y="648270"/>
                  </a:cubicBezTo>
                  <a:cubicBezTo>
                    <a:pt x="768306" y="732042"/>
                    <a:pt x="718392" y="800716"/>
                    <a:pt x="667013" y="864827"/>
                  </a:cubicBezTo>
                  <a:cubicBezTo>
                    <a:pt x="620705" y="922516"/>
                    <a:pt x="572988" y="989499"/>
                    <a:pt x="501159" y="1016766"/>
                  </a:cubicBezTo>
                  <a:cubicBezTo>
                    <a:pt x="481610" y="1024203"/>
                    <a:pt x="461329" y="1027301"/>
                    <a:pt x="440653" y="1030005"/>
                  </a:cubicBezTo>
                  <a:cubicBezTo>
                    <a:pt x="417274" y="1032991"/>
                    <a:pt x="393838" y="1035470"/>
                    <a:pt x="370346" y="1036822"/>
                  </a:cubicBezTo>
                  <a:cubicBezTo>
                    <a:pt x="323249" y="1039526"/>
                    <a:pt x="275137" y="1038850"/>
                    <a:pt x="228434" y="1031808"/>
                  </a:cubicBezTo>
                  <a:cubicBezTo>
                    <a:pt x="186407" y="1025442"/>
                    <a:pt x="146746" y="1008429"/>
                    <a:pt x="104325" y="1004203"/>
                  </a:cubicBezTo>
                  <a:cubicBezTo>
                    <a:pt x="75988" y="1001387"/>
                    <a:pt x="32609" y="1002513"/>
                    <a:pt x="18074" y="1032484"/>
                  </a:cubicBezTo>
                  <a:cubicBezTo>
                    <a:pt x="6919" y="1055470"/>
                    <a:pt x="15201" y="1083750"/>
                    <a:pt x="22750" y="1106567"/>
                  </a:cubicBezTo>
                  <a:cubicBezTo>
                    <a:pt x="26806" y="1118904"/>
                    <a:pt x="31595" y="1131017"/>
                    <a:pt x="35482" y="1143411"/>
                  </a:cubicBezTo>
                  <a:cubicBezTo>
                    <a:pt x="40946" y="1160875"/>
                    <a:pt x="43144" y="1179072"/>
                    <a:pt x="42693" y="1197381"/>
                  </a:cubicBezTo>
                  <a:cubicBezTo>
                    <a:pt x="41735" y="1234957"/>
                    <a:pt x="30806" y="1271407"/>
                    <a:pt x="20609" y="1307294"/>
                  </a:cubicBezTo>
                  <a:cubicBezTo>
                    <a:pt x="10469" y="1342842"/>
                    <a:pt x="1229" y="1379010"/>
                    <a:pt x="103" y="1416192"/>
                  </a:cubicBezTo>
                  <a:cubicBezTo>
                    <a:pt x="-461" y="1433769"/>
                    <a:pt x="1286" y="1451289"/>
                    <a:pt x="5624" y="1468359"/>
                  </a:cubicBezTo>
                  <a:cubicBezTo>
                    <a:pt x="5905" y="1469430"/>
                    <a:pt x="7539" y="1468979"/>
                    <a:pt x="7257" y="1467908"/>
                  </a:cubicBezTo>
                  <a:lnTo>
                    <a:pt x="7257" y="1467908"/>
                  </a:lnTo>
                  <a:lnTo>
                    <a:pt x="7145" y="14676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35"/>
            <p:cNvSpPr/>
            <p:nvPr/>
          </p:nvSpPr>
          <p:spPr>
            <a:xfrm flipH="1" rot="10800000">
              <a:off x="8277513" y="-850596"/>
              <a:ext cx="1272432" cy="1383394"/>
            </a:xfrm>
            <a:custGeom>
              <a:rect b="b" l="l" r="r" t="t"/>
              <a:pathLst>
                <a:path extrusionOk="0" h="1383394" w="1272432">
                  <a:moveTo>
                    <a:pt x="17671" y="1382675"/>
                  </a:moveTo>
                  <a:cubicBezTo>
                    <a:pt x="1727" y="1355690"/>
                    <a:pt x="1784" y="1322564"/>
                    <a:pt x="3699" y="1292255"/>
                  </a:cubicBezTo>
                  <a:cubicBezTo>
                    <a:pt x="5558" y="1261777"/>
                    <a:pt x="11023" y="1231581"/>
                    <a:pt x="12938" y="1201103"/>
                  </a:cubicBezTo>
                  <a:cubicBezTo>
                    <a:pt x="15023" y="1167582"/>
                    <a:pt x="10797" y="1130795"/>
                    <a:pt x="25952" y="1099697"/>
                  </a:cubicBezTo>
                  <a:cubicBezTo>
                    <a:pt x="32374" y="1086515"/>
                    <a:pt x="41895" y="1074853"/>
                    <a:pt x="54684" y="1067473"/>
                  </a:cubicBezTo>
                  <a:cubicBezTo>
                    <a:pt x="65838" y="1061050"/>
                    <a:pt x="78683" y="1058234"/>
                    <a:pt x="91359" y="1056825"/>
                  </a:cubicBezTo>
                  <a:cubicBezTo>
                    <a:pt x="104879" y="1055360"/>
                    <a:pt x="118513" y="1055191"/>
                    <a:pt x="132090" y="1054346"/>
                  </a:cubicBezTo>
                  <a:cubicBezTo>
                    <a:pt x="147582" y="1053389"/>
                    <a:pt x="162455" y="1050572"/>
                    <a:pt x="177722" y="1048093"/>
                  </a:cubicBezTo>
                  <a:cubicBezTo>
                    <a:pt x="218228" y="1041502"/>
                    <a:pt x="259410" y="1041671"/>
                    <a:pt x="300310" y="1040431"/>
                  </a:cubicBezTo>
                  <a:cubicBezTo>
                    <a:pt x="339802" y="1039248"/>
                    <a:pt x="378167" y="1035361"/>
                    <a:pt x="416814" y="1026685"/>
                  </a:cubicBezTo>
                  <a:cubicBezTo>
                    <a:pt x="450391" y="1019192"/>
                    <a:pt x="484136" y="1011700"/>
                    <a:pt x="516642" y="1000151"/>
                  </a:cubicBezTo>
                  <a:cubicBezTo>
                    <a:pt x="548472" y="988771"/>
                    <a:pt x="578894" y="973334"/>
                    <a:pt x="604696" y="951251"/>
                  </a:cubicBezTo>
                  <a:cubicBezTo>
                    <a:pt x="631174" y="928660"/>
                    <a:pt x="653315" y="901224"/>
                    <a:pt x="672356" y="872267"/>
                  </a:cubicBezTo>
                  <a:cubicBezTo>
                    <a:pt x="691736" y="842747"/>
                    <a:pt x="707961" y="811255"/>
                    <a:pt x="722101" y="778917"/>
                  </a:cubicBezTo>
                  <a:cubicBezTo>
                    <a:pt x="737763" y="743144"/>
                    <a:pt x="747734" y="705962"/>
                    <a:pt x="755452" y="667709"/>
                  </a:cubicBezTo>
                  <a:cubicBezTo>
                    <a:pt x="759340" y="648499"/>
                    <a:pt x="762833" y="629232"/>
                    <a:pt x="766832" y="610077"/>
                  </a:cubicBezTo>
                  <a:cubicBezTo>
                    <a:pt x="770889" y="590472"/>
                    <a:pt x="776466" y="571205"/>
                    <a:pt x="780635" y="551600"/>
                  </a:cubicBezTo>
                  <a:cubicBezTo>
                    <a:pt x="784804" y="531882"/>
                    <a:pt x="787226" y="511826"/>
                    <a:pt x="791113" y="492052"/>
                  </a:cubicBezTo>
                  <a:cubicBezTo>
                    <a:pt x="795057" y="471940"/>
                    <a:pt x="801536" y="452673"/>
                    <a:pt x="807620" y="433124"/>
                  </a:cubicBezTo>
                  <a:cubicBezTo>
                    <a:pt x="828802" y="365183"/>
                    <a:pt x="842436" y="293523"/>
                    <a:pt x="874942" y="229694"/>
                  </a:cubicBezTo>
                  <a:cubicBezTo>
                    <a:pt x="889928" y="200230"/>
                    <a:pt x="909026" y="172963"/>
                    <a:pt x="933138" y="150203"/>
                  </a:cubicBezTo>
                  <a:cubicBezTo>
                    <a:pt x="958883" y="125922"/>
                    <a:pt x="989587" y="106711"/>
                    <a:pt x="1020966" y="90712"/>
                  </a:cubicBezTo>
                  <a:cubicBezTo>
                    <a:pt x="1083950" y="58656"/>
                    <a:pt x="1152117" y="41643"/>
                    <a:pt x="1219665" y="22263"/>
                  </a:cubicBezTo>
                  <a:cubicBezTo>
                    <a:pt x="1236566" y="17418"/>
                    <a:pt x="1253185" y="11559"/>
                    <a:pt x="1270086" y="6545"/>
                  </a:cubicBezTo>
                  <a:cubicBezTo>
                    <a:pt x="1274198" y="5306"/>
                    <a:pt x="1272452" y="-948"/>
                    <a:pt x="1268339" y="123"/>
                  </a:cubicBezTo>
                  <a:cubicBezTo>
                    <a:pt x="1250481" y="4742"/>
                    <a:pt x="1232453" y="8066"/>
                    <a:pt x="1214594" y="12460"/>
                  </a:cubicBezTo>
                  <a:cubicBezTo>
                    <a:pt x="1197412" y="16686"/>
                    <a:pt x="1180342" y="21418"/>
                    <a:pt x="1163272" y="26263"/>
                  </a:cubicBezTo>
                  <a:cubicBezTo>
                    <a:pt x="1128512" y="36122"/>
                    <a:pt x="1093978" y="46938"/>
                    <a:pt x="1060514" y="60572"/>
                  </a:cubicBezTo>
                  <a:cubicBezTo>
                    <a:pt x="996741" y="86543"/>
                    <a:pt x="934490" y="122767"/>
                    <a:pt x="892970" y="178934"/>
                  </a:cubicBezTo>
                  <a:cubicBezTo>
                    <a:pt x="852633" y="233468"/>
                    <a:pt x="834267" y="299213"/>
                    <a:pt x="816578" y="363662"/>
                  </a:cubicBezTo>
                  <a:cubicBezTo>
                    <a:pt x="810888" y="384224"/>
                    <a:pt x="804803" y="404731"/>
                    <a:pt x="798493" y="425125"/>
                  </a:cubicBezTo>
                  <a:cubicBezTo>
                    <a:pt x="792465" y="444617"/>
                    <a:pt x="785593" y="463940"/>
                    <a:pt x="781424" y="483996"/>
                  </a:cubicBezTo>
                  <a:cubicBezTo>
                    <a:pt x="777311" y="503714"/>
                    <a:pt x="774888" y="523713"/>
                    <a:pt x="771001" y="543488"/>
                  </a:cubicBezTo>
                  <a:cubicBezTo>
                    <a:pt x="767058" y="563600"/>
                    <a:pt x="761199" y="583317"/>
                    <a:pt x="756917" y="603373"/>
                  </a:cubicBezTo>
                  <a:cubicBezTo>
                    <a:pt x="748749" y="642133"/>
                    <a:pt x="742664" y="681399"/>
                    <a:pt x="731848" y="719539"/>
                  </a:cubicBezTo>
                  <a:cubicBezTo>
                    <a:pt x="721425" y="756214"/>
                    <a:pt x="705651" y="791142"/>
                    <a:pt x="687680" y="824663"/>
                  </a:cubicBezTo>
                  <a:cubicBezTo>
                    <a:pt x="653991" y="887365"/>
                    <a:pt x="609147" y="946237"/>
                    <a:pt x="543402" y="977222"/>
                  </a:cubicBezTo>
                  <a:cubicBezTo>
                    <a:pt x="511347" y="992320"/>
                    <a:pt x="476756" y="1001446"/>
                    <a:pt x="442391" y="1009503"/>
                  </a:cubicBezTo>
                  <a:cubicBezTo>
                    <a:pt x="404927" y="1018235"/>
                    <a:pt x="367971" y="1025840"/>
                    <a:pt x="329436" y="1028037"/>
                  </a:cubicBezTo>
                  <a:cubicBezTo>
                    <a:pt x="288086" y="1030403"/>
                    <a:pt x="246566" y="1029446"/>
                    <a:pt x="205327" y="1033389"/>
                  </a:cubicBezTo>
                  <a:cubicBezTo>
                    <a:pt x="186849" y="1035192"/>
                    <a:pt x="168877" y="1039192"/>
                    <a:pt x="150512" y="1041502"/>
                  </a:cubicBezTo>
                  <a:cubicBezTo>
                    <a:pt x="136146" y="1043361"/>
                    <a:pt x="121555" y="1043586"/>
                    <a:pt x="107133" y="1044375"/>
                  </a:cubicBezTo>
                  <a:cubicBezTo>
                    <a:pt x="81669" y="1045839"/>
                    <a:pt x="55303" y="1049614"/>
                    <a:pt x="35811" y="1067585"/>
                  </a:cubicBezTo>
                  <a:cubicBezTo>
                    <a:pt x="10967" y="1090514"/>
                    <a:pt x="5558" y="1124654"/>
                    <a:pt x="6122" y="1156879"/>
                  </a:cubicBezTo>
                  <a:cubicBezTo>
                    <a:pt x="6403" y="1173442"/>
                    <a:pt x="7474" y="1189948"/>
                    <a:pt x="6967" y="1206511"/>
                  </a:cubicBezTo>
                  <a:cubicBezTo>
                    <a:pt x="6460" y="1221553"/>
                    <a:pt x="4939" y="1236482"/>
                    <a:pt x="3474" y="1251467"/>
                  </a:cubicBezTo>
                  <a:cubicBezTo>
                    <a:pt x="544" y="1282452"/>
                    <a:pt x="-2441" y="1314283"/>
                    <a:pt x="3136" y="1345155"/>
                  </a:cubicBezTo>
                  <a:cubicBezTo>
                    <a:pt x="5558" y="1358507"/>
                    <a:pt x="9783" y="1371520"/>
                    <a:pt x="16882" y="1383126"/>
                  </a:cubicBezTo>
                  <a:cubicBezTo>
                    <a:pt x="17276" y="1383745"/>
                    <a:pt x="18178" y="1383182"/>
                    <a:pt x="17840" y="1382562"/>
                  </a:cubicBezTo>
                  <a:lnTo>
                    <a:pt x="17840" y="1382562"/>
                  </a:lnTo>
                  <a:lnTo>
                    <a:pt x="17671" y="13826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35"/>
            <p:cNvSpPr/>
            <p:nvPr/>
          </p:nvSpPr>
          <p:spPr>
            <a:xfrm flipH="1" rot="10800000">
              <a:off x="8331488" y="-829408"/>
              <a:ext cx="1230714" cy="1276481"/>
            </a:xfrm>
            <a:custGeom>
              <a:rect b="b" l="l" r="r" t="t"/>
              <a:pathLst>
                <a:path extrusionOk="0" h="1276481" w="1230714">
                  <a:moveTo>
                    <a:pt x="19608" y="1274509"/>
                  </a:moveTo>
                  <a:cubicBezTo>
                    <a:pt x="8848" y="1240650"/>
                    <a:pt x="4848" y="1205271"/>
                    <a:pt x="5919" y="1169835"/>
                  </a:cubicBezTo>
                  <a:cubicBezTo>
                    <a:pt x="6426" y="1152484"/>
                    <a:pt x="8172" y="1135132"/>
                    <a:pt x="11327" y="1118062"/>
                  </a:cubicBezTo>
                  <a:cubicBezTo>
                    <a:pt x="13862" y="1104260"/>
                    <a:pt x="16792" y="1090288"/>
                    <a:pt x="23101" y="1077613"/>
                  </a:cubicBezTo>
                  <a:cubicBezTo>
                    <a:pt x="33523" y="1056655"/>
                    <a:pt x="51720" y="1043360"/>
                    <a:pt x="73748" y="1036374"/>
                  </a:cubicBezTo>
                  <a:cubicBezTo>
                    <a:pt x="87325" y="1032093"/>
                    <a:pt x="101353" y="1030008"/>
                    <a:pt x="115380" y="1027868"/>
                  </a:cubicBezTo>
                  <a:cubicBezTo>
                    <a:pt x="134535" y="1024938"/>
                    <a:pt x="153745" y="1022347"/>
                    <a:pt x="172956" y="1019980"/>
                  </a:cubicBezTo>
                  <a:cubicBezTo>
                    <a:pt x="248898" y="1010516"/>
                    <a:pt x="325177" y="1003756"/>
                    <a:pt x="400781" y="991587"/>
                  </a:cubicBezTo>
                  <a:cubicBezTo>
                    <a:pt x="437174" y="985728"/>
                    <a:pt x="473285" y="978235"/>
                    <a:pt x="509228" y="969954"/>
                  </a:cubicBezTo>
                  <a:cubicBezTo>
                    <a:pt x="540777" y="962686"/>
                    <a:pt x="572213" y="953954"/>
                    <a:pt x="601451" y="939701"/>
                  </a:cubicBezTo>
                  <a:cubicBezTo>
                    <a:pt x="629901" y="925899"/>
                    <a:pt x="654464" y="905730"/>
                    <a:pt x="678069" y="884998"/>
                  </a:cubicBezTo>
                  <a:cubicBezTo>
                    <a:pt x="698012" y="867478"/>
                    <a:pt x="716715" y="848323"/>
                    <a:pt x="731532" y="826183"/>
                  </a:cubicBezTo>
                  <a:cubicBezTo>
                    <a:pt x="747475" y="802409"/>
                    <a:pt x="758348" y="775537"/>
                    <a:pt x="764376" y="747594"/>
                  </a:cubicBezTo>
                  <a:cubicBezTo>
                    <a:pt x="771925" y="712609"/>
                    <a:pt x="770179" y="676554"/>
                    <a:pt x="768320" y="641118"/>
                  </a:cubicBezTo>
                  <a:cubicBezTo>
                    <a:pt x="766404" y="604725"/>
                    <a:pt x="764770" y="568388"/>
                    <a:pt x="772038" y="532389"/>
                  </a:cubicBezTo>
                  <a:cubicBezTo>
                    <a:pt x="779023" y="497742"/>
                    <a:pt x="791361" y="464391"/>
                    <a:pt x="804882" y="431828"/>
                  </a:cubicBezTo>
                  <a:cubicBezTo>
                    <a:pt x="818008" y="400111"/>
                    <a:pt x="832656" y="369013"/>
                    <a:pt x="845106" y="336958"/>
                  </a:cubicBezTo>
                  <a:cubicBezTo>
                    <a:pt x="856655" y="307156"/>
                    <a:pt x="867021" y="276903"/>
                    <a:pt x="878908" y="247214"/>
                  </a:cubicBezTo>
                  <a:cubicBezTo>
                    <a:pt x="891020" y="216961"/>
                    <a:pt x="904879" y="187159"/>
                    <a:pt x="923188" y="160118"/>
                  </a:cubicBezTo>
                  <a:cubicBezTo>
                    <a:pt x="941216" y="133470"/>
                    <a:pt x="964032" y="108851"/>
                    <a:pt x="989778" y="89472"/>
                  </a:cubicBezTo>
                  <a:cubicBezTo>
                    <a:pt x="1016820" y="69078"/>
                    <a:pt x="1048030" y="57416"/>
                    <a:pt x="1079578" y="45867"/>
                  </a:cubicBezTo>
                  <a:cubicBezTo>
                    <a:pt x="1111916" y="34037"/>
                    <a:pt x="1145041" y="23164"/>
                    <a:pt x="1178561" y="15333"/>
                  </a:cubicBezTo>
                  <a:cubicBezTo>
                    <a:pt x="1194843" y="11502"/>
                    <a:pt x="1211068" y="7390"/>
                    <a:pt x="1227800" y="6094"/>
                  </a:cubicBezTo>
                  <a:cubicBezTo>
                    <a:pt x="1231687" y="5812"/>
                    <a:pt x="1231687" y="-272"/>
                    <a:pt x="1227800" y="9"/>
                  </a:cubicBezTo>
                  <a:cubicBezTo>
                    <a:pt x="1211237" y="1305"/>
                    <a:pt x="1194505" y="2488"/>
                    <a:pt x="1178167" y="5643"/>
                  </a:cubicBezTo>
                  <a:cubicBezTo>
                    <a:pt x="1160478" y="9080"/>
                    <a:pt x="1143013" y="13192"/>
                    <a:pt x="1125774" y="18488"/>
                  </a:cubicBezTo>
                  <a:cubicBezTo>
                    <a:pt x="1093155" y="28459"/>
                    <a:pt x="1060875" y="40121"/>
                    <a:pt x="1029439" y="53416"/>
                  </a:cubicBezTo>
                  <a:cubicBezTo>
                    <a:pt x="970004" y="78542"/>
                    <a:pt x="923188" y="131724"/>
                    <a:pt x="893668" y="187948"/>
                  </a:cubicBezTo>
                  <a:cubicBezTo>
                    <a:pt x="863303" y="245749"/>
                    <a:pt x="845838" y="309240"/>
                    <a:pt x="819980" y="369013"/>
                  </a:cubicBezTo>
                  <a:cubicBezTo>
                    <a:pt x="791755" y="434138"/>
                    <a:pt x="759362" y="500897"/>
                    <a:pt x="755869" y="573007"/>
                  </a:cubicBezTo>
                  <a:cubicBezTo>
                    <a:pt x="754066" y="609964"/>
                    <a:pt x="758517" y="646864"/>
                    <a:pt x="758855" y="683821"/>
                  </a:cubicBezTo>
                  <a:cubicBezTo>
                    <a:pt x="759137" y="717961"/>
                    <a:pt x="754855" y="751537"/>
                    <a:pt x="741954" y="783311"/>
                  </a:cubicBezTo>
                  <a:cubicBezTo>
                    <a:pt x="731645" y="808775"/>
                    <a:pt x="715927" y="831479"/>
                    <a:pt x="697167" y="851422"/>
                  </a:cubicBezTo>
                  <a:cubicBezTo>
                    <a:pt x="676998" y="872886"/>
                    <a:pt x="653844" y="892773"/>
                    <a:pt x="629957" y="909955"/>
                  </a:cubicBezTo>
                  <a:cubicBezTo>
                    <a:pt x="602240" y="929899"/>
                    <a:pt x="570353" y="942349"/>
                    <a:pt x="537622" y="951419"/>
                  </a:cubicBezTo>
                  <a:cubicBezTo>
                    <a:pt x="503820" y="960771"/>
                    <a:pt x="469173" y="967926"/>
                    <a:pt x="434752" y="974517"/>
                  </a:cubicBezTo>
                  <a:cubicBezTo>
                    <a:pt x="358021" y="989221"/>
                    <a:pt x="280164" y="996432"/>
                    <a:pt x="202645" y="1005615"/>
                  </a:cubicBezTo>
                  <a:cubicBezTo>
                    <a:pt x="165689" y="1010009"/>
                    <a:pt x="128225" y="1013840"/>
                    <a:pt x="91775" y="1021220"/>
                  </a:cubicBezTo>
                  <a:cubicBezTo>
                    <a:pt x="69072" y="1025783"/>
                    <a:pt x="45974" y="1034008"/>
                    <a:pt x="29805" y="1051360"/>
                  </a:cubicBezTo>
                  <a:cubicBezTo>
                    <a:pt x="11552" y="1070909"/>
                    <a:pt x="5975" y="1097950"/>
                    <a:pt x="2707" y="1123639"/>
                  </a:cubicBezTo>
                  <a:cubicBezTo>
                    <a:pt x="-1574" y="1157723"/>
                    <a:pt x="-785" y="1192595"/>
                    <a:pt x="5130" y="1226453"/>
                  </a:cubicBezTo>
                  <a:cubicBezTo>
                    <a:pt x="8059" y="1243073"/>
                    <a:pt x="11834" y="1259467"/>
                    <a:pt x="17130" y="1275523"/>
                  </a:cubicBezTo>
                  <a:cubicBezTo>
                    <a:pt x="17693" y="1277213"/>
                    <a:pt x="20341" y="1276480"/>
                    <a:pt x="19777" y="1274790"/>
                  </a:cubicBezTo>
                  <a:lnTo>
                    <a:pt x="19777" y="1274790"/>
                  </a:lnTo>
                  <a:lnTo>
                    <a:pt x="19608" y="12745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35"/>
            <p:cNvSpPr/>
            <p:nvPr/>
          </p:nvSpPr>
          <p:spPr>
            <a:xfrm flipH="1" rot="10800000">
              <a:off x="8382288" y="-864503"/>
              <a:ext cx="972552" cy="320976"/>
            </a:xfrm>
            <a:custGeom>
              <a:rect b="b" l="l" r="r" t="t"/>
              <a:pathLst>
                <a:path extrusionOk="0" h="320976" w="972552">
                  <a:moveTo>
                    <a:pt x="23260" y="260491"/>
                  </a:moveTo>
                  <a:cubicBezTo>
                    <a:pt x="6247" y="229900"/>
                    <a:pt x="-570" y="191197"/>
                    <a:pt x="11711" y="157677"/>
                  </a:cubicBezTo>
                  <a:cubicBezTo>
                    <a:pt x="25570" y="119706"/>
                    <a:pt x="64104" y="100101"/>
                    <a:pt x="101005" y="90185"/>
                  </a:cubicBezTo>
                  <a:cubicBezTo>
                    <a:pt x="142919" y="78918"/>
                    <a:pt x="186749" y="79087"/>
                    <a:pt x="229564" y="73735"/>
                  </a:cubicBezTo>
                  <a:cubicBezTo>
                    <a:pt x="278352" y="67595"/>
                    <a:pt x="327252" y="62694"/>
                    <a:pt x="374236" y="47370"/>
                  </a:cubicBezTo>
                  <a:cubicBezTo>
                    <a:pt x="422122" y="31709"/>
                    <a:pt x="470910" y="18751"/>
                    <a:pt x="521612" y="18188"/>
                  </a:cubicBezTo>
                  <a:cubicBezTo>
                    <a:pt x="546964" y="17906"/>
                    <a:pt x="572315" y="19371"/>
                    <a:pt x="597667" y="18920"/>
                  </a:cubicBezTo>
                  <a:cubicBezTo>
                    <a:pt x="622905" y="18469"/>
                    <a:pt x="647919" y="14976"/>
                    <a:pt x="673045" y="12779"/>
                  </a:cubicBezTo>
                  <a:cubicBezTo>
                    <a:pt x="697833" y="10638"/>
                    <a:pt x="722846" y="9850"/>
                    <a:pt x="747352" y="14695"/>
                  </a:cubicBezTo>
                  <a:cubicBezTo>
                    <a:pt x="764141" y="18019"/>
                    <a:pt x="780535" y="23483"/>
                    <a:pt x="796084" y="30694"/>
                  </a:cubicBezTo>
                  <a:cubicBezTo>
                    <a:pt x="829153" y="46074"/>
                    <a:pt x="858335" y="68552"/>
                    <a:pt x="883067" y="95256"/>
                  </a:cubicBezTo>
                  <a:cubicBezTo>
                    <a:pt x="932418" y="148381"/>
                    <a:pt x="964980" y="218971"/>
                    <a:pt x="965543" y="292095"/>
                  </a:cubicBezTo>
                  <a:cubicBezTo>
                    <a:pt x="965600" y="300715"/>
                    <a:pt x="965487" y="309334"/>
                    <a:pt x="964135" y="317841"/>
                  </a:cubicBezTo>
                  <a:cubicBezTo>
                    <a:pt x="963628" y="320996"/>
                    <a:pt x="968417" y="322348"/>
                    <a:pt x="968924" y="319137"/>
                  </a:cubicBezTo>
                  <a:cubicBezTo>
                    <a:pt x="971741" y="301391"/>
                    <a:pt x="973487" y="283870"/>
                    <a:pt x="972022" y="265843"/>
                  </a:cubicBezTo>
                  <a:cubicBezTo>
                    <a:pt x="970501" y="247421"/>
                    <a:pt x="966670" y="229168"/>
                    <a:pt x="961093" y="211591"/>
                  </a:cubicBezTo>
                  <a:cubicBezTo>
                    <a:pt x="949544" y="175479"/>
                    <a:pt x="931066" y="141790"/>
                    <a:pt x="907855" y="111875"/>
                  </a:cubicBezTo>
                  <a:cubicBezTo>
                    <a:pt x="861321" y="51990"/>
                    <a:pt x="792703" y="2977"/>
                    <a:pt x="714677" y="160"/>
                  </a:cubicBezTo>
                  <a:cubicBezTo>
                    <a:pt x="688312" y="-798"/>
                    <a:pt x="662115" y="2752"/>
                    <a:pt x="635919" y="5287"/>
                  </a:cubicBezTo>
                  <a:cubicBezTo>
                    <a:pt x="609385" y="7878"/>
                    <a:pt x="583019" y="7934"/>
                    <a:pt x="556428" y="7315"/>
                  </a:cubicBezTo>
                  <a:cubicBezTo>
                    <a:pt x="530344" y="6751"/>
                    <a:pt x="504148" y="6301"/>
                    <a:pt x="478233" y="9850"/>
                  </a:cubicBezTo>
                  <a:cubicBezTo>
                    <a:pt x="452544" y="13343"/>
                    <a:pt x="427249" y="19596"/>
                    <a:pt x="402405" y="26807"/>
                  </a:cubicBezTo>
                  <a:cubicBezTo>
                    <a:pt x="377729" y="34018"/>
                    <a:pt x="353617" y="42919"/>
                    <a:pt x="328378" y="48215"/>
                  </a:cubicBezTo>
                  <a:cubicBezTo>
                    <a:pt x="303703" y="53398"/>
                    <a:pt x="278690" y="56215"/>
                    <a:pt x="253733" y="59313"/>
                  </a:cubicBezTo>
                  <a:cubicBezTo>
                    <a:pt x="230635" y="62186"/>
                    <a:pt x="207593" y="64834"/>
                    <a:pt x="184439" y="66806"/>
                  </a:cubicBezTo>
                  <a:cubicBezTo>
                    <a:pt x="162130" y="68665"/>
                    <a:pt x="139764" y="70693"/>
                    <a:pt x="117793" y="74975"/>
                  </a:cubicBezTo>
                  <a:cubicBezTo>
                    <a:pt x="78301" y="82693"/>
                    <a:pt x="33401" y="99200"/>
                    <a:pt x="12500" y="136156"/>
                  </a:cubicBezTo>
                  <a:cubicBezTo>
                    <a:pt x="-5020" y="167198"/>
                    <a:pt x="-2654" y="206013"/>
                    <a:pt x="10528" y="238181"/>
                  </a:cubicBezTo>
                  <a:cubicBezTo>
                    <a:pt x="13796" y="246125"/>
                    <a:pt x="17570" y="253787"/>
                    <a:pt x="21965" y="261110"/>
                  </a:cubicBezTo>
                  <a:cubicBezTo>
                    <a:pt x="22472" y="262012"/>
                    <a:pt x="23824" y="261223"/>
                    <a:pt x="23317" y="260322"/>
                  </a:cubicBezTo>
                  <a:lnTo>
                    <a:pt x="23317" y="260322"/>
                  </a:lnTo>
                  <a:lnTo>
                    <a:pt x="23260" y="260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35"/>
            <p:cNvSpPr/>
            <p:nvPr/>
          </p:nvSpPr>
          <p:spPr>
            <a:xfrm flipH="1" rot="10800000">
              <a:off x="8461663" y="-833768"/>
              <a:ext cx="824665" cy="226742"/>
            </a:xfrm>
            <a:custGeom>
              <a:rect b="b" l="l" r="r" t="t"/>
              <a:pathLst>
                <a:path extrusionOk="0" h="227881" w="824665">
                  <a:moveTo>
                    <a:pt x="26085" y="172033"/>
                  </a:moveTo>
                  <a:cubicBezTo>
                    <a:pt x="14367" y="169611"/>
                    <a:pt x="9748" y="158400"/>
                    <a:pt x="7381" y="147865"/>
                  </a:cubicBezTo>
                  <a:cubicBezTo>
                    <a:pt x="4959" y="137217"/>
                    <a:pt x="4902" y="125668"/>
                    <a:pt x="5860" y="114795"/>
                  </a:cubicBezTo>
                  <a:cubicBezTo>
                    <a:pt x="6818" y="103866"/>
                    <a:pt x="9635" y="92486"/>
                    <a:pt x="18649" y="85388"/>
                  </a:cubicBezTo>
                  <a:cubicBezTo>
                    <a:pt x="23212" y="81782"/>
                    <a:pt x="28620" y="79359"/>
                    <a:pt x="33972" y="77219"/>
                  </a:cubicBezTo>
                  <a:cubicBezTo>
                    <a:pt x="40789" y="74458"/>
                    <a:pt x="47662" y="71923"/>
                    <a:pt x="54704" y="69951"/>
                  </a:cubicBezTo>
                  <a:cubicBezTo>
                    <a:pt x="87604" y="60712"/>
                    <a:pt x="122308" y="60318"/>
                    <a:pt x="156222" y="59585"/>
                  </a:cubicBezTo>
                  <a:cubicBezTo>
                    <a:pt x="172841" y="59247"/>
                    <a:pt x="189461" y="58966"/>
                    <a:pt x="206024" y="57614"/>
                  </a:cubicBezTo>
                  <a:cubicBezTo>
                    <a:pt x="224784" y="56149"/>
                    <a:pt x="243431" y="53501"/>
                    <a:pt x="261966" y="50459"/>
                  </a:cubicBezTo>
                  <a:cubicBezTo>
                    <a:pt x="300781" y="44149"/>
                    <a:pt x="339147" y="35530"/>
                    <a:pt x="378019" y="29558"/>
                  </a:cubicBezTo>
                  <a:cubicBezTo>
                    <a:pt x="416496" y="23643"/>
                    <a:pt x="455256" y="19361"/>
                    <a:pt x="494015" y="15981"/>
                  </a:cubicBezTo>
                  <a:cubicBezTo>
                    <a:pt x="513395" y="14291"/>
                    <a:pt x="532775" y="12883"/>
                    <a:pt x="552211" y="11699"/>
                  </a:cubicBezTo>
                  <a:cubicBezTo>
                    <a:pt x="569450" y="10629"/>
                    <a:pt x="586689" y="9333"/>
                    <a:pt x="603928" y="10066"/>
                  </a:cubicBezTo>
                  <a:cubicBezTo>
                    <a:pt x="618463" y="10629"/>
                    <a:pt x="632885" y="12883"/>
                    <a:pt x="646574" y="18009"/>
                  </a:cubicBezTo>
                  <a:cubicBezTo>
                    <a:pt x="661560" y="23530"/>
                    <a:pt x="674630" y="32600"/>
                    <a:pt x="686517" y="43079"/>
                  </a:cubicBezTo>
                  <a:cubicBezTo>
                    <a:pt x="738065" y="88430"/>
                    <a:pt x="774176" y="146907"/>
                    <a:pt x="808091" y="205835"/>
                  </a:cubicBezTo>
                  <a:cubicBezTo>
                    <a:pt x="812035" y="212708"/>
                    <a:pt x="815809" y="219750"/>
                    <a:pt x="819753" y="226679"/>
                  </a:cubicBezTo>
                  <a:cubicBezTo>
                    <a:pt x="821161" y="229158"/>
                    <a:pt x="825611" y="227468"/>
                    <a:pt x="824485" y="224651"/>
                  </a:cubicBezTo>
                  <a:cubicBezTo>
                    <a:pt x="811527" y="192258"/>
                    <a:pt x="794683" y="161498"/>
                    <a:pt x="775641" y="132316"/>
                  </a:cubicBezTo>
                  <a:cubicBezTo>
                    <a:pt x="756149" y="102458"/>
                    <a:pt x="733671" y="74120"/>
                    <a:pt x="708094" y="49220"/>
                  </a:cubicBezTo>
                  <a:cubicBezTo>
                    <a:pt x="695925" y="37389"/>
                    <a:pt x="683080" y="25727"/>
                    <a:pt x="668320" y="17221"/>
                  </a:cubicBezTo>
                  <a:cubicBezTo>
                    <a:pt x="655138" y="9615"/>
                    <a:pt x="640546" y="4657"/>
                    <a:pt x="625561" y="2235"/>
                  </a:cubicBezTo>
                  <a:cubicBezTo>
                    <a:pt x="609618" y="-300"/>
                    <a:pt x="593562" y="-356"/>
                    <a:pt x="577506" y="488"/>
                  </a:cubicBezTo>
                  <a:cubicBezTo>
                    <a:pt x="557507" y="1559"/>
                    <a:pt x="537563" y="2967"/>
                    <a:pt x="517620" y="4601"/>
                  </a:cubicBezTo>
                  <a:cubicBezTo>
                    <a:pt x="477058" y="7869"/>
                    <a:pt x="436608" y="11869"/>
                    <a:pt x="396328" y="17502"/>
                  </a:cubicBezTo>
                  <a:cubicBezTo>
                    <a:pt x="355935" y="23136"/>
                    <a:pt x="316105" y="31530"/>
                    <a:pt x="275993" y="38741"/>
                  </a:cubicBezTo>
                  <a:cubicBezTo>
                    <a:pt x="256107" y="42346"/>
                    <a:pt x="236163" y="45727"/>
                    <a:pt x="216108" y="47924"/>
                  </a:cubicBezTo>
                  <a:cubicBezTo>
                    <a:pt x="198756" y="49839"/>
                    <a:pt x="181292" y="50403"/>
                    <a:pt x="163828" y="50910"/>
                  </a:cubicBezTo>
                  <a:cubicBezTo>
                    <a:pt x="128843" y="51867"/>
                    <a:pt x="93013" y="51980"/>
                    <a:pt x="58929" y="60712"/>
                  </a:cubicBezTo>
                  <a:cubicBezTo>
                    <a:pt x="45296" y="64205"/>
                    <a:pt x="30705" y="68937"/>
                    <a:pt x="18874" y="76824"/>
                  </a:cubicBezTo>
                  <a:cubicBezTo>
                    <a:pt x="9353" y="83190"/>
                    <a:pt x="3720" y="92261"/>
                    <a:pt x="1579" y="103472"/>
                  </a:cubicBezTo>
                  <a:cubicBezTo>
                    <a:pt x="-506" y="114513"/>
                    <a:pt x="-450" y="126288"/>
                    <a:pt x="1297" y="137330"/>
                  </a:cubicBezTo>
                  <a:cubicBezTo>
                    <a:pt x="2987" y="147921"/>
                    <a:pt x="5860" y="159414"/>
                    <a:pt x="13634" y="167357"/>
                  </a:cubicBezTo>
                  <a:cubicBezTo>
                    <a:pt x="16902" y="170681"/>
                    <a:pt x="21015" y="172822"/>
                    <a:pt x="25578" y="173554"/>
                  </a:cubicBezTo>
                  <a:cubicBezTo>
                    <a:pt x="26592" y="173723"/>
                    <a:pt x="27099" y="172146"/>
                    <a:pt x="26029" y="171920"/>
                  </a:cubicBezTo>
                  <a:lnTo>
                    <a:pt x="26029" y="171920"/>
                  </a:lnTo>
                  <a:lnTo>
                    <a:pt x="26085" y="1720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35"/>
            <p:cNvSpPr/>
            <p:nvPr/>
          </p:nvSpPr>
          <p:spPr>
            <a:xfrm flipH="1" rot="10800000">
              <a:off x="9149050" y="-799498"/>
              <a:ext cx="359958" cy="1167197"/>
            </a:xfrm>
            <a:custGeom>
              <a:rect b="b" l="l" r="r" t="t"/>
              <a:pathLst>
                <a:path extrusionOk="0" h="1167197" w="360860">
                  <a:moveTo>
                    <a:pt x="360802" y="7408"/>
                  </a:moveTo>
                  <a:cubicBezTo>
                    <a:pt x="354154" y="-2789"/>
                    <a:pt x="337309" y="-85"/>
                    <a:pt x="327338" y="1774"/>
                  </a:cubicBezTo>
                  <a:cubicBezTo>
                    <a:pt x="310662" y="4873"/>
                    <a:pt x="294663" y="11408"/>
                    <a:pt x="279283" y="18506"/>
                  </a:cubicBezTo>
                  <a:cubicBezTo>
                    <a:pt x="260748" y="27069"/>
                    <a:pt x="245030" y="39069"/>
                    <a:pt x="231228" y="54111"/>
                  </a:cubicBezTo>
                  <a:cubicBezTo>
                    <a:pt x="214327" y="72533"/>
                    <a:pt x="200356" y="93434"/>
                    <a:pt x="185990" y="113827"/>
                  </a:cubicBezTo>
                  <a:cubicBezTo>
                    <a:pt x="156132" y="156136"/>
                    <a:pt x="130217" y="200980"/>
                    <a:pt x="110330" y="248866"/>
                  </a:cubicBezTo>
                  <a:cubicBezTo>
                    <a:pt x="89035" y="300076"/>
                    <a:pt x="74500" y="353821"/>
                    <a:pt x="66218" y="408580"/>
                  </a:cubicBezTo>
                  <a:cubicBezTo>
                    <a:pt x="57261" y="467846"/>
                    <a:pt x="53712" y="527957"/>
                    <a:pt x="40022" y="586434"/>
                  </a:cubicBezTo>
                  <a:cubicBezTo>
                    <a:pt x="29994" y="629362"/>
                    <a:pt x="12304" y="670150"/>
                    <a:pt x="3967" y="713472"/>
                  </a:cubicBezTo>
                  <a:cubicBezTo>
                    <a:pt x="-4033" y="755105"/>
                    <a:pt x="-1610" y="798428"/>
                    <a:pt x="26952" y="831948"/>
                  </a:cubicBezTo>
                  <a:cubicBezTo>
                    <a:pt x="43628" y="851497"/>
                    <a:pt x="66444" y="866539"/>
                    <a:pt x="87288" y="881299"/>
                  </a:cubicBezTo>
                  <a:cubicBezTo>
                    <a:pt x="109260" y="896847"/>
                    <a:pt x="131738" y="911664"/>
                    <a:pt x="153202" y="927889"/>
                  </a:cubicBezTo>
                  <a:cubicBezTo>
                    <a:pt x="175061" y="944395"/>
                    <a:pt x="196355" y="962423"/>
                    <a:pt x="213482" y="983944"/>
                  </a:cubicBezTo>
                  <a:cubicBezTo>
                    <a:pt x="229594" y="1004168"/>
                    <a:pt x="242213" y="1027210"/>
                    <a:pt x="252129" y="1051040"/>
                  </a:cubicBezTo>
                  <a:cubicBezTo>
                    <a:pt x="266044" y="1084448"/>
                    <a:pt x="265762" y="1123151"/>
                    <a:pt x="287395" y="1153347"/>
                  </a:cubicBezTo>
                  <a:cubicBezTo>
                    <a:pt x="291846" y="1159601"/>
                    <a:pt x="297085" y="1163319"/>
                    <a:pt x="303733" y="1166868"/>
                  </a:cubicBezTo>
                  <a:cubicBezTo>
                    <a:pt x="306719" y="1168446"/>
                    <a:pt x="309423" y="1163939"/>
                    <a:pt x="306381" y="1162305"/>
                  </a:cubicBezTo>
                  <a:cubicBezTo>
                    <a:pt x="300071" y="1158925"/>
                    <a:pt x="295395" y="1150981"/>
                    <a:pt x="292071" y="1144953"/>
                  </a:cubicBezTo>
                  <a:cubicBezTo>
                    <a:pt x="288015" y="1137517"/>
                    <a:pt x="285649" y="1128954"/>
                    <a:pt x="283114" y="1120954"/>
                  </a:cubicBezTo>
                  <a:cubicBezTo>
                    <a:pt x="277424" y="1103095"/>
                    <a:pt x="273987" y="1084673"/>
                    <a:pt x="269086" y="1066589"/>
                  </a:cubicBezTo>
                  <a:cubicBezTo>
                    <a:pt x="263678" y="1046533"/>
                    <a:pt x="254495" y="1027435"/>
                    <a:pt x="244185" y="1009464"/>
                  </a:cubicBezTo>
                  <a:cubicBezTo>
                    <a:pt x="231735" y="987775"/>
                    <a:pt x="216355" y="968057"/>
                    <a:pt x="198158" y="950931"/>
                  </a:cubicBezTo>
                  <a:cubicBezTo>
                    <a:pt x="159681" y="914650"/>
                    <a:pt x="113823" y="887834"/>
                    <a:pt x="71739" y="856173"/>
                  </a:cubicBezTo>
                  <a:cubicBezTo>
                    <a:pt x="52867" y="841976"/>
                    <a:pt x="33938" y="827216"/>
                    <a:pt x="22671" y="805921"/>
                  </a:cubicBezTo>
                  <a:cubicBezTo>
                    <a:pt x="13375" y="788344"/>
                    <a:pt x="10276" y="768344"/>
                    <a:pt x="10952" y="748626"/>
                  </a:cubicBezTo>
                  <a:cubicBezTo>
                    <a:pt x="12361" y="706149"/>
                    <a:pt x="28417" y="665417"/>
                    <a:pt x="40867" y="625306"/>
                  </a:cubicBezTo>
                  <a:cubicBezTo>
                    <a:pt x="56585" y="574547"/>
                    <a:pt x="63176" y="522154"/>
                    <a:pt x="69430" y="469592"/>
                  </a:cubicBezTo>
                  <a:cubicBezTo>
                    <a:pt x="76134" y="413312"/>
                    <a:pt x="84753" y="357933"/>
                    <a:pt x="102048" y="303794"/>
                  </a:cubicBezTo>
                  <a:cubicBezTo>
                    <a:pt x="117259" y="256302"/>
                    <a:pt x="137991" y="210951"/>
                    <a:pt x="163624" y="168248"/>
                  </a:cubicBezTo>
                  <a:cubicBezTo>
                    <a:pt x="176751" y="146390"/>
                    <a:pt x="191342" y="125546"/>
                    <a:pt x="205876" y="104588"/>
                  </a:cubicBezTo>
                  <a:cubicBezTo>
                    <a:pt x="219904" y="84307"/>
                    <a:pt x="233538" y="63688"/>
                    <a:pt x="251227" y="46337"/>
                  </a:cubicBezTo>
                  <a:cubicBezTo>
                    <a:pt x="263959" y="33886"/>
                    <a:pt x="277705" y="24703"/>
                    <a:pt x="293874" y="17492"/>
                  </a:cubicBezTo>
                  <a:cubicBezTo>
                    <a:pt x="308972" y="10788"/>
                    <a:pt x="326042" y="3802"/>
                    <a:pt x="342718" y="2788"/>
                  </a:cubicBezTo>
                  <a:cubicBezTo>
                    <a:pt x="348577" y="2450"/>
                    <a:pt x="355675" y="2957"/>
                    <a:pt x="359393" y="8140"/>
                  </a:cubicBezTo>
                  <a:cubicBezTo>
                    <a:pt x="359957" y="8929"/>
                    <a:pt x="361252" y="8197"/>
                    <a:pt x="360746" y="7352"/>
                  </a:cubicBezTo>
                  <a:lnTo>
                    <a:pt x="360746" y="7352"/>
                  </a:lnTo>
                  <a:lnTo>
                    <a:pt x="360802" y="74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35"/>
            <p:cNvSpPr/>
            <p:nvPr/>
          </p:nvSpPr>
          <p:spPr>
            <a:xfrm flipH="1" rot="10800000">
              <a:off x="9276050" y="-673282"/>
              <a:ext cx="312850" cy="958431"/>
            </a:xfrm>
            <a:custGeom>
              <a:rect b="b" l="l" r="r" t="t"/>
              <a:pathLst>
                <a:path extrusionOk="0" h="958431" w="313634">
                  <a:moveTo>
                    <a:pt x="253873" y="340"/>
                  </a:moveTo>
                  <a:cubicBezTo>
                    <a:pt x="209311" y="-3603"/>
                    <a:pt x="171565" y="27382"/>
                    <a:pt x="144580" y="59494"/>
                  </a:cubicBezTo>
                  <a:cubicBezTo>
                    <a:pt x="130552" y="76169"/>
                    <a:pt x="117989" y="93971"/>
                    <a:pt x="106497" y="112506"/>
                  </a:cubicBezTo>
                  <a:cubicBezTo>
                    <a:pt x="91849" y="136111"/>
                    <a:pt x="80694" y="160956"/>
                    <a:pt x="72582" y="187546"/>
                  </a:cubicBezTo>
                  <a:cubicBezTo>
                    <a:pt x="64132" y="215377"/>
                    <a:pt x="58611" y="243995"/>
                    <a:pt x="52864" y="272502"/>
                  </a:cubicBezTo>
                  <a:cubicBezTo>
                    <a:pt x="46611" y="303599"/>
                    <a:pt x="39456" y="334528"/>
                    <a:pt x="32696" y="365513"/>
                  </a:cubicBezTo>
                  <a:cubicBezTo>
                    <a:pt x="19795" y="424497"/>
                    <a:pt x="5993" y="484158"/>
                    <a:pt x="1485" y="544494"/>
                  </a:cubicBezTo>
                  <a:cubicBezTo>
                    <a:pt x="-2289" y="594239"/>
                    <a:pt x="-148" y="647815"/>
                    <a:pt x="23119" y="693053"/>
                  </a:cubicBezTo>
                  <a:cubicBezTo>
                    <a:pt x="33654" y="713503"/>
                    <a:pt x="45710" y="733221"/>
                    <a:pt x="57991" y="752601"/>
                  </a:cubicBezTo>
                  <a:cubicBezTo>
                    <a:pt x="75681" y="780600"/>
                    <a:pt x="94497" y="807979"/>
                    <a:pt x="114553" y="834345"/>
                  </a:cubicBezTo>
                  <a:cubicBezTo>
                    <a:pt x="135116" y="861386"/>
                    <a:pt x="156918" y="887752"/>
                    <a:pt x="181593" y="911188"/>
                  </a:cubicBezTo>
                  <a:cubicBezTo>
                    <a:pt x="200804" y="929384"/>
                    <a:pt x="222888" y="947975"/>
                    <a:pt x="248577" y="955919"/>
                  </a:cubicBezTo>
                  <a:cubicBezTo>
                    <a:pt x="268858" y="962228"/>
                    <a:pt x="291055" y="956651"/>
                    <a:pt x="303956" y="939243"/>
                  </a:cubicBezTo>
                  <a:cubicBezTo>
                    <a:pt x="307561" y="934342"/>
                    <a:pt x="310491" y="929046"/>
                    <a:pt x="313364" y="923638"/>
                  </a:cubicBezTo>
                  <a:cubicBezTo>
                    <a:pt x="314660" y="921216"/>
                    <a:pt x="310941" y="919018"/>
                    <a:pt x="309646" y="921441"/>
                  </a:cubicBezTo>
                  <a:cubicBezTo>
                    <a:pt x="304576" y="930905"/>
                    <a:pt x="296632" y="939243"/>
                    <a:pt x="287111" y="944313"/>
                  </a:cubicBezTo>
                  <a:cubicBezTo>
                    <a:pt x="283280" y="946342"/>
                    <a:pt x="278830" y="947750"/>
                    <a:pt x="274436" y="948257"/>
                  </a:cubicBezTo>
                  <a:cubicBezTo>
                    <a:pt x="273422" y="948370"/>
                    <a:pt x="270323" y="948426"/>
                    <a:pt x="268520" y="948313"/>
                  </a:cubicBezTo>
                  <a:cubicBezTo>
                    <a:pt x="267393" y="948313"/>
                    <a:pt x="266267" y="948144"/>
                    <a:pt x="265084" y="948032"/>
                  </a:cubicBezTo>
                  <a:cubicBezTo>
                    <a:pt x="263506" y="947863"/>
                    <a:pt x="263450" y="947863"/>
                    <a:pt x="262267" y="947694"/>
                  </a:cubicBezTo>
                  <a:cubicBezTo>
                    <a:pt x="239169" y="943975"/>
                    <a:pt x="218944" y="929159"/>
                    <a:pt x="201367" y="913948"/>
                  </a:cubicBezTo>
                  <a:cubicBezTo>
                    <a:pt x="177086" y="892935"/>
                    <a:pt x="155735" y="868541"/>
                    <a:pt x="135792" y="843471"/>
                  </a:cubicBezTo>
                  <a:cubicBezTo>
                    <a:pt x="115398" y="817838"/>
                    <a:pt x="96413" y="791022"/>
                    <a:pt x="78441" y="763586"/>
                  </a:cubicBezTo>
                  <a:cubicBezTo>
                    <a:pt x="64470" y="742291"/>
                    <a:pt x="51005" y="720602"/>
                    <a:pt x="38724" y="698292"/>
                  </a:cubicBezTo>
                  <a:cubicBezTo>
                    <a:pt x="31964" y="686011"/>
                    <a:pt x="25936" y="673561"/>
                    <a:pt x="21879" y="660040"/>
                  </a:cubicBezTo>
                  <a:cubicBezTo>
                    <a:pt x="14274" y="635027"/>
                    <a:pt x="11626" y="608717"/>
                    <a:pt x="11457" y="582690"/>
                  </a:cubicBezTo>
                  <a:cubicBezTo>
                    <a:pt x="11063" y="526297"/>
                    <a:pt x="22274" y="470693"/>
                    <a:pt x="33597" y="415709"/>
                  </a:cubicBezTo>
                  <a:cubicBezTo>
                    <a:pt x="40076" y="384273"/>
                    <a:pt x="47062" y="352950"/>
                    <a:pt x="53991" y="321627"/>
                  </a:cubicBezTo>
                  <a:cubicBezTo>
                    <a:pt x="60301" y="293233"/>
                    <a:pt x="65653" y="264671"/>
                    <a:pt x="71850" y="236277"/>
                  </a:cubicBezTo>
                  <a:cubicBezTo>
                    <a:pt x="77878" y="208785"/>
                    <a:pt x="84920" y="181180"/>
                    <a:pt x="96075" y="155265"/>
                  </a:cubicBezTo>
                  <a:cubicBezTo>
                    <a:pt x="105201" y="134139"/>
                    <a:pt x="117426" y="114365"/>
                    <a:pt x="129820" y="94929"/>
                  </a:cubicBezTo>
                  <a:cubicBezTo>
                    <a:pt x="141763" y="76169"/>
                    <a:pt x="154721" y="57578"/>
                    <a:pt x="170326" y="41635"/>
                  </a:cubicBezTo>
                  <a:cubicBezTo>
                    <a:pt x="185255" y="26424"/>
                    <a:pt x="202776" y="12340"/>
                    <a:pt x="223338" y="5692"/>
                  </a:cubicBezTo>
                  <a:cubicBezTo>
                    <a:pt x="233254" y="2481"/>
                    <a:pt x="243563" y="1185"/>
                    <a:pt x="253985" y="1861"/>
                  </a:cubicBezTo>
                  <a:cubicBezTo>
                    <a:pt x="254943" y="1918"/>
                    <a:pt x="254887" y="509"/>
                    <a:pt x="253985" y="397"/>
                  </a:cubicBezTo>
                  <a:lnTo>
                    <a:pt x="253985" y="397"/>
                  </a:lnTo>
                  <a:lnTo>
                    <a:pt x="253873" y="3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35"/>
            <p:cNvSpPr/>
            <p:nvPr/>
          </p:nvSpPr>
          <p:spPr>
            <a:xfrm flipH="1" rot="10800000">
              <a:off x="9345900" y="-589183"/>
              <a:ext cx="198383" cy="769557"/>
            </a:xfrm>
            <a:custGeom>
              <a:rect b="b" l="l" r="r" t="t"/>
              <a:pathLst>
                <a:path extrusionOk="0" h="769557" w="198383">
                  <a:moveTo>
                    <a:pt x="100192" y="252"/>
                  </a:moveTo>
                  <a:cubicBezTo>
                    <a:pt x="67122" y="41772"/>
                    <a:pt x="49658" y="93658"/>
                    <a:pt x="38278" y="144868"/>
                  </a:cubicBezTo>
                  <a:cubicBezTo>
                    <a:pt x="32363" y="171571"/>
                    <a:pt x="27912" y="198613"/>
                    <a:pt x="23292" y="225541"/>
                  </a:cubicBezTo>
                  <a:cubicBezTo>
                    <a:pt x="18898" y="251512"/>
                    <a:pt x="13659" y="277371"/>
                    <a:pt x="9434" y="303398"/>
                  </a:cubicBezTo>
                  <a:cubicBezTo>
                    <a:pt x="307" y="359566"/>
                    <a:pt x="-4256" y="417592"/>
                    <a:pt x="5321" y="474041"/>
                  </a:cubicBezTo>
                  <a:cubicBezTo>
                    <a:pt x="7631" y="487675"/>
                    <a:pt x="10842" y="501196"/>
                    <a:pt x="15180" y="514378"/>
                  </a:cubicBezTo>
                  <a:cubicBezTo>
                    <a:pt x="19574" y="527617"/>
                    <a:pt x="25321" y="540124"/>
                    <a:pt x="31461" y="552631"/>
                  </a:cubicBezTo>
                  <a:cubicBezTo>
                    <a:pt x="44024" y="578095"/>
                    <a:pt x="57038" y="603390"/>
                    <a:pt x="71347" y="627896"/>
                  </a:cubicBezTo>
                  <a:cubicBezTo>
                    <a:pt x="99403" y="675951"/>
                    <a:pt x="132641" y="722654"/>
                    <a:pt x="177091" y="756963"/>
                  </a:cubicBezTo>
                  <a:cubicBezTo>
                    <a:pt x="182725" y="761301"/>
                    <a:pt x="188809" y="765132"/>
                    <a:pt x="194668" y="769188"/>
                  </a:cubicBezTo>
                  <a:cubicBezTo>
                    <a:pt x="196921" y="770709"/>
                    <a:pt x="199738" y="767160"/>
                    <a:pt x="197654" y="765357"/>
                  </a:cubicBezTo>
                  <a:cubicBezTo>
                    <a:pt x="187062" y="756287"/>
                    <a:pt x="176978" y="746203"/>
                    <a:pt x="167176" y="736288"/>
                  </a:cubicBezTo>
                  <a:cubicBezTo>
                    <a:pt x="157486" y="726485"/>
                    <a:pt x="148303" y="716119"/>
                    <a:pt x="139289" y="705697"/>
                  </a:cubicBezTo>
                  <a:cubicBezTo>
                    <a:pt x="121431" y="684965"/>
                    <a:pt x="105656" y="662543"/>
                    <a:pt x="91234" y="639276"/>
                  </a:cubicBezTo>
                  <a:cubicBezTo>
                    <a:pt x="76699" y="615784"/>
                    <a:pt x="63517" y="591446"/>
                    <a:pt x="51066" y="566827"/>
                  </a:cubicBezTo>
                  <a:cubicBezTo>
                    <a:pt x="44756" y="554433"/>
                    <a:pt x="38222" y="542039"/>
                    <a:pt x="32701" y="529251"/>
                  </a:cubicBezTo>
                  <a:cubicBezTo>
                    <a:pt x="27405" y="516970"/>
                    <a:pt x="23349" y="504069"/>
                    <a:pt x="20194" y="491055"/>
                  </a:cubicBezTo>
                  <a:cubicBezTo>
                    <a:pt x="7124" y="436859"/>
                    <a:pt x="9772" y="379452"/>
                    <a:pt x="17490" y="324637"/>
                  </a:cubicBezTo>
                  <a:cubicBezTo>
                    <a:pt x="21151" y="298610"/>
                    <a:pt x="26560" y="272977"/>
                    <a:pt x="30954" y="247062"/>
                  </a:cubicBezTo>
                  <a:cubicBezTo>
                    <a:pt x="35461" y="220753"/>
                    <a:pt x="39574" y="194331"/>
                    <a:pt x="44531" y="168078"/>
                  </a:cubicBezTo>
                  <a:cubicBezTo>
                    <a:pt x="54334" y="116530"/>
                    <a:pt x="65489" y="63236"/>
                    <a:pt x="91741" y="17153"/>
                  </a:cubicBezTo>
                  <a:cubicBezTo>
                    <a:pt x="94783" y="11745"/>
                    <a:pt x="98107" y="6505"/>
                    <a:pt x="101544" y="1379"/>
                  </a:cubicBezTo>
                  <a:cubicBezTo>
                    <a:pt x="102107" y="534"/>
                    <a:pt x="100755" y="-537"/>
                    <a:pt x="100135" y="308"/>
                  </a:cubicBezTo>
                  <a:lnTo>
                    <a:pt x="100135" y="308"/>
                  </a:lnTo>
                  <a:lnTo>
                    <a:pt x="100192" y="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7" name="Google Shape;687;p35"/>
          <p:cNvSpPr txBox="1"/>
          <p:nvPr>
            <p:ph type="title"/>
          </p:nvPr>
        </p:nvSpPr>
        <p:spPr>
          <a:xfrm>
            <a:off x="713225" y="2255900"/>
            <a:ext cx="41454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CHALLENGE</a:t>
            </a:r>
            <a:endParaRPr/>
          </a:p>
        </p:txBody>
      </p:sp>
      <p:sp>
        <p:nvSpPr>
          <p:cNvPr id="688" name="Google Shape;688;p35"/>
          <p:cNvSpPr txBox="1"/>
          <p:nvPr>
            <p:ph idx="1" type="subTitle"/>
          </p:nvPr>
        </p:nvSpPr>
        <p:spPr>
          <a:xfrm>
            <a:off x="619825" y="2858475"/>
            <a:ext cx="3482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Detecting Cow Diseases Early and Effectively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9" name="Google Shape;689;p3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7794" r="17801" t="0"/>
          <a:stretch/>
        </p:blipFill>
        <p:spPr>
          <a:xfrm>
            <a:off x="4858525" y="673950"/>
            <a:ext cx="3572250" cy="36967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695" name="Google Shape;695;p36"/>
          <p:cNvSpPr txBox="1"/>
          <p:nvPr>
            <p:ph idx="1" type="subTitle"/>
          </p:nvPr>
        </p:nvSpPr>
        <p:spPr>
          <a:xfrm>
            <a:off x="4425575" y="1213450"/>
            <a:ext cx="3797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                            </a:t>
            </a:r>
            <a:r>
              <a:rPr b="1" lang="en" sz="1500">
                <a:solidFill>
                  <a:srgbClr val="000000"/>
                </a:solidFill>
              </a:rPr>
              <a:t>Animal Welfare</a:t>
            </a:r>
            <a:endParaRPr b="1" sz="15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 The global economic impact of these diseases is staggering, with annual losses estimated at billions of dollars. 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Early intervention improves animal welfare. Suffering is reduced, and recovery is faster.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Untreated diseases lead to significant economic losses. Milk production and animal health are affected.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36"/>
          <p:cNvSpPr txBox="1"/>
          <p:nvPr>
            <p:ph idx="2" type="subTitle"/>
          </p:nvPr>
        </p:nvSpPr>
        <p:spPr>
          <a:xfrm>
            <a:off x="556775" y="1213450"/>
            <a:ext cx="38688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Early Detection Difficulties</a:t>
            </a:r>
            <a:endParaRPr b="1" sz="15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>
                <a:solidFill>
                  <a:srgbClr val="000000"/>
                </a:solidFill>
              </a:rPr>
              <a:t>Traditional methods are often slow and unreliable. Early signs are subtle and easily missed.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timely detection and management of diseases such as Foot-and-Mouth Disease (FMD), Infectious Bovine Keratoconjunctivitis (IBK),Lumpy Skin Disease, Pediculosis, Ringworm, and Dermatophilosis are crucial for maintaining herd health and productivity.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/>
          <p:nvPr>
            <p:ph type="title"/>
          </p:nvPr>
        </p:nvSpPr>
        <p:spPr>
          <a:xfrm>
            <a:off x="720000" y="397588"/>
            <a:ext cx="3632100" cy="11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702" name="Google Shape;702;p37"/>
          <p:cNvSpPr txBox="1"/>
          <p:nvPr>
            <p:ph idx="1" type="subTitle"/>
          </p:nvPr>
        </p:nvSpPr>
        <p:spPr>
          <a:xfrm>
            <a:off x="339375" y="1320125"/>
            <a:ext cx="4284300" cy="31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Heal Herd</a:t>
            </a:r>
            <a:r>
              <a:rPr lang="en"/>
              <a:t> presents a novel approach to livestock disease detection and management using advanced deep learning techniques.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introduce an automated system that integrates a </a:t>
            </a:r>
            <a:r>
              <a:rPr b="1" lang="en"/>
              <a:t>YOLO</a:t>
            </a:r>
            <a:r>
              <a:rPr lang="en"/>
              <a:t> (You Only Look Once classification model with </a:t>
            </a:r>
            <a:r>
              <a:rPr b="1" lang="en"/>
              <a:t>Roboflow</a:t>
            </a:r>
            <a:r>
              <a:rPr lang="en"/>
              <a:t> Auto ML API for accurate identification of cattle diseases.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system's practical implementation includes </a:t>
            </a:r>
            <a:r>
              <a:rPr b="1" lang="en"/>
              <a:t>geolocation</a:t>
            </a:r>
            <a:r>
              <a:rPr lang="en"/>
              <a:t> services for veterinary hospitals, product recommendations, and AI-driven </a:t>
            </a:r>
            <a:r>
              <a:rPr b="1" lang="en"/>
              <a:t>medication</a:t>
            </a:r>
            <a:r>
              <a:rPr lang="en"/>
              <a:t> suggestions.</a:t>
            </a:r>
            <a:endParaRPr/>
          </a:p>
        </p:txBody>
      </p:sp>
      <p:pic>
        <p:nvPicPr>
          <p:cNvPr id="703" name="Google Shape;703;p3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3120" l="0" r="60218" t="12838"/>
          <a:stretch/>
        </p:blipFill>
        <p:spPr>
          <a:xfrm>
            <a:off x="5448823" y="539500"/>
            <a:ext cx="3269852" cy="40644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OBJECTIVES</a:t>
            </a:r>
            <a:endParaRPr/>
          </a:p>
        </p:txBody>
      </p:sp>
      <p:sp>
        <p:nvSpPr>
          <p:cNvPr id="709" name="Google Shape;709;p38"/>
          <p:cNvSpPr txBox="1"/>
          <p:nvPr>
            <p:ph idx="2" type="subTitle"/>
          </p:nvPr>
        </p:nvSpPr>
        <p:spPr>
          <a:xfrm>
            <a:off x="882975" y="1360150"/>
            <a:ext cx="6818100" cy="30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Integration of multiple deep learning models for comprehensive disease coverage.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Incorporation of healing activities in regional languages and geolocation services.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User-friendly interface design for practical field application.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Real-time processing capabilities for immediate disease detection.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Adaptive learning system for continuous improvement Ethical considerations in AI implementation for animal healthcare. 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STUDY</a:t>
            </a:r>
            <a:endParaRPr/>
          </a:p>
        </p:txBody>
      </p:sp>
      <p:sp>
        <p:nvSpPr>
          <p:cNvPr id="715" name="Google Shape;715;p39"/>
          <p:cNvSpPr txBox="1"/>
          <p:nvPr>
            <p:ph idx="1" type="subTitle"/>
          </p:nvPr>
        </p:nvSpPr>
        <p:spPr>
          <a:xfrm>
            <a:off x="382775" y="2277875"/>
            <a:ext cx="27621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Specific prevalence rates vary, but outbreaks are often reported in regions with high fly populations.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 instance, studies have noted that up to </a:t>
            </a:r>
            <a:r>
              <a:rPr b="1" lang="en"/>
              <a:t>15-20%</a:t>
            </a:r>
            <a:r>
              <a:rPr lang="en"/>
              <a:t> of cattle in some herds can be affected during outbreaks.</a:t>
            </a:r>
            <a:endParaRPr/>
          </a:p>
        </p:txBody>
      </p:sp>
      <p:sp>
        <p:nvSpPr>
          <p:cNvPr id="716" name="Google Shape;716;p39"/>
          <p:cNvSpPr txBox="1"/>
          <p:nvPr>
            <p:ph idx="2" type="subTitle"/>
          </p:nvPr>
        </p:nvSpPr>
        <p:spPr>
          <a:xfrm>
            <a:off x="2968000" y="2277875"/>
            <a:ext cx="3493500" cy="21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​Foot and mouth disease (FMD) is a highly contagious viral disease that's common in Asia, the Middle East, South America, and parts of Africa.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Higher prevalence historically (68% during 1986-2000) with a decline in recent years due to improved immunization efforts.</a:t>
            </a:r>
            <a:endParaRPr/>
          </a:p>
        </p:txBody>
      </p:sp>
      <p:sp>
        <p:nvSpPr>
          <p:cNvPr id="717" name="Google Shape;717;p39"/>
          <p:cNvSpPr txBox="1"/>
          <p:nvPr>
            <p:ph idx="3" type="subTitle"/>
          </p:nvPr>
        </p:nvSpPr>
        <p:spPr>
          <a:xfrm>
            <a:off x="6189500" y="2219150"/>
            <a:ext cx="27621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LSD has caused significant outbreaks in states like Gujarat, Odisha, and Tamil Nadu. For example, the 2020 outbreak in Gujarat affected over </a:t>
            </a:r>
            <a:r>
              <a:rPr b="1" lang="en"/>
              <a:t>100,000</a:t>
            </a:r>
            <a:r>
              <a:rPr lang="en"/>
              <a:t> cattle, with thousands of deaths reported.</a:t>
            </a:r>
            <a:endParaRPr/>
          </a:p>
        </p:txBody>
      </p:sp>
      <p:sp>
        <p:nvSpPr>
          <p:cNvPr id="718" name="Google Shape;718;p39"/>
          <p:cNvSpPr txBox="1"/>
          <p:nvPr>
            <p:ph idx="4" type="subTitle"/>
          </p:nvPr>
        </p:nvSpPr>
        <p:spPr>
          <a:xfrm>
            <a:off x="665650" y="1750175"/>
            <a:ext cx="32949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Infectious keratoconjunctivitis</a:t>
            </a:r>
            <a:endParaRPr b="1" sz="2100"/>
          </a:p>
        </p:txBody>
      </p:sp>
      <p:sp>
        <p:nvSpPr>
          <p:cNvPr id="719" name="Google Shape;719;p39"/>
          <p:cNvSpPr txBox="1"/>
          <p:nvPr>
            <p:ph idx="5" type="subTitle"/>
          </p:nvPr>
        </p:nvSpPr>
        <p:spPr>
          <a:xfrm>
            <a:off x="3390750" y="1750175"/>
            <a:ext cx="2362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Foot and mouth         disease</a:t>
            </a:r>
            <a:endParaRPr b="1" sz="2100"/>
          </a:p>
        </p:txBody>
      </p:sp>
      <p:sp>
        <p:nvSpPr>
          <p:cNvPr id="720" name="Google Shape;720;p39"/>
          <p:cNvSpPr txBox="1"/>
          <p:nvPr>
            <p:ph idx="6" type="subTitle"/>
          </p:nvPr>
        </p:nvSpPr>
        <p:spPr>
          <a:xfrm>
            <a:off x="6461500" y="1750176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Lumpy Skin Disease (LSD)</a:t>
            </a:r>
            <a:endParaRPr b="1" sz="2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STUDY</a:t>
            </a:r>
            <a:endParaRPr/>
          </a:p>
        </p:txBody>
      </p:sp>
      <p:sp>
        <p:nvSpPr>
          <p:cNvPr id="726" name="Google Shape;726;p40"/>
          <p:cNvSpPr txBox="1"/>
          <p:nvPr>
            <p:ph idx="1" type="subTitle"/>
          </p:nvPr>
        </p:nvSpPr>
        <p:spPr>
          <a:xfrm>
            <a:off x="-150025" y="2147375"/>
            <a:ext cx="34935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Dermatophilosis is often underreported, but studies indicate that up to </a:t>
            </a:r>
            <a:r>
              <a:rPr b="1" lang="en"/>
              <a:t>10%</a:t>
            </a:r>
            <a:r>
              <a:rPr lang="en"/>
              <a:t> of cattle in tick-prone areas may be affected, especially during the rainy season.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 Tamil Nadu</a:t>
            </a:r>
            <a:r>
              <a:rPr lang="en"/>
              <a:t>: Particularly the delta districts, where there seems to be a higher prevalence in dairy cattle compared to draft animals. The </a:t>
            </a:r>
            <a:r>
              <a:rPr b="1" lang="en"/>
              <a:t>winter season</a:t>
            </a:r>
            <a:r>
              <a:rPr lang="en"/>
              <a:t> sees more cases than summer</a:t>
            </a:r>
            <a:endParaRPr/>
          </a:p>
        </p:txBody>
      </p:sp>
      <p:sp>
        <p:nvSpPr>
          <p:cNvPr id="727" name="Google Shape;727;p40"/>
          <p:cNvSpPr txBox="1"/>
          <p:nvPr>
            <p:ph idx="2" type="subTitle"/>
          </p:nvPr>
        </p:nvSpPr>
        <p:spPr>
          <a:xfrm>
            <a:off x="3166600" y="2147375"/>
            <a:ext cx="3294900" cy="26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Infestation rates can be high, particularly in winter months. Surveys have shown that up to </a:t>
            </a:r>
            <a:r>
              <a:rPr b="1" lang="en"/>
              <a:t>30-40%</a:t>
            </a:r>
            <a:r>
              <a:rPr lang="en"/>
              <a:t> of cattle in densely populated farms can be infested with lice.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Causes significant discomfort and economic losses due to </a:t>
            </a:r>
            <a:r>
              <a:rPr b="1" lang="en"/>
              <a:t>reduced weight gain</a:t>
            </a:r>
            <a:r>
              <a:rPr lang="en"/>
              <a:t> and milk production, with severe infestations potentially leading to </a:t>
            </a:r>
            <a:r>
              <a:rPr b="1" lang="en"/>
              <a:t>anemia.</a:t>
            </a:r>
            <a:endParaRPr b="1"/>
          </a:p>
        </p:txBody>
      </p:sp>
      <p:sp>
        <p:nvSpPr>
          <p:cNvPr id="728" name="Google Shape;728;p40"/>
          <p:cNvSpPr txBox="1"/>
          <p:nvPr>
            <p:ph idx="3" type="subTitle"/>
          </p:nvPr>
        </p:nvSpPr>
        <p:spPr>
          <a:xfrm>
            <a:off x="6189500" y="2147375"/>
            <a:ext cx="2762100" cy="9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Studies in various regions such as Jaipur, Rajasthan, have reported prevalence rates ranging from 5% to 25% in cattle herds.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While not typically fatal, ringworm can lead to significant economic losses due to decreased animal value, treatment costs, and potential zoonotic transmission to humans.</a:t>
            </a:r>
            <a:endParaRPr/>
          </a:p>
        </p:txBody>
      </p:sp>
      <p:sp>
        <p:nvSpPr>
          <p:cNvPr id="729" name="Google Shape;729;p40"/>
          <p:cNvSpPr txBox="1"/>
          <p:nvPr>
            <p:ph idx="4" type="subTitle"/>
          </p:nvPr>
        </p:nvSpPr>
        <p:spPr>
          <a:xfrm>
            <a:off x="533025" y="1510950"/>
            <a:ext cx="32949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Dermatophilosis</a:t>
            </a:r>
            <a:endParaRPr b="1" sz="2100"/>
          </a:p>
        </p:txBody>
      </p:sp>
      <p:sp>
        <p:nvSpPr>
          <p:cNvPr id="730" name="Google Shape;730;p40"/>
          <p:cNvSpPr txBox="1"/>
          <p:nvPr>
            <p:ph idx="5" type="subTitle"/>
          </p:nvPr>
        </p:nvSpPr>
        <p:spPr>
          <a:xfrm>
            <a:off x="3695225" y="1510950"/>
            <a:ext cx="233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 Pediculosis</a:t>
            </a:r>
            <a:endParaRPr b="1" sz="2100"/>
          </a:p>
        </p:txBody>
      </p:sp>
      <p:sp>
        <p:nvSpPr>
          <p:cNvPr id="731" name="Google Shape;731;p40"/>
          <p:cNvSpPr txBox="1"/>
          <p:nvPr>
            <p:ph idx="6" type="subTitle"/>
          </p:nvPr>
        </p:nvSpPr>
        <p:spPr>
          <a:xfrm>
            <a:off x="6559375" y="15109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   Ringworm</a:t>
            </a:r>
            <a:endParaRPr b="1" sz="2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1"/>
          <p:cNvSpPr txBox="1"/>
          <p:nvPr>
            <p:ph idx="1" type="subTitle"/>
          </p:nvPr>
        </p:nvSpPr>
        <p:spPr>
          <a:xfrm>
            <a:off x="411825" y="233900"/>
            <a:ext cx="3014700" cy="10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SYSTEM ARCHITECTURE</a:t>
            </a:r>
            <a:endParaRPr b="1"/>
          </a:p>
        </p:txBody>
      </p:sp>
      <p:sp>
        <p:nvSpPr>
          <p:cNvPr id="737" name="Google Shape;737;p41"/>
          <p:cNvSpPr txBox="1"/>
          <p:nvPr>
            <p:ph type="title"/>
          </p:nvPr>
        </p:nvSpPr>
        <p:spPr>
          <a:xfrm>
            <a:off x="267100" y="1662000"/>
            <a:ext cx="2866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system architecture is designed to provide a seamless user experience while leveraging advanced AI technologies for disease detection and management.</a:t>
            </a:r>
            <a:endParaRPr sz="1600"/>
          </a:p>
        </p:txBody>
      </p:sp>
      <p:pic>
        <p:nvPicPr>
          <p:cNvPr id="738" name="Google Shape;738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286" l="0" r="0" t="7294"/>
          <a:stretch/>
        </p:blipFill>
        <p:spPr>
          <a:xfrm>
            <a:off x="3188325" y="80475"/>
            <a:ext cx="5882951" cy="49629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sture Management for Cattle by Slidesgo">
  <a:themeElements>
    <a:clrScheme name="Simple Light">
      <a:dk1>
        <a:srgbClr val="384232"/>
      </a:dk1>
      <a:lt1>
        <a:srgbClr val="FFFFFF"/>
      </a:lt1>
      <a:dk2>
        <a:srgbClr val="EFEDDC"/>
      </a:dk2>
      <a:lt2>
        <a:srgbClr val="B7D390"/>
      </a:lt2>
      <a:accent1>
        <a:srgbClr val="828A7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2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